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4176" userDrawn="1">
          <p15:clr>
            <a:srgbClr val="A4A3A4"/>
          </p15:clr>
        </p15:guide>
        <p15:guide id="4" orient="horz" pos="5616" userDrawn="1">
          <p15:clr>
            <a:srgbClr val="A4A3A4"/>
          </p15:clr>
        </p15:guide>
        <p15:guide id="5" orient="horz" pos="1776" userDrawn="1">
          <p15:clr>
            <a:srgbClr val="A4A3A4"/>
          </p15:clr>
        </p15:guide>
        <p15:guide id="6" orient="horz" pos="2352" userDrawn="1">
          <p15:clr>
            <a:srgbClr val="A4A3A4"/>
          </p15:clr>
        </p15:guide>
        <p15:guide id="7" orient="horz" pos="2928" userDrawn="1">
          <p15:clr>
            <a:srgbClr val="A4A3A4"/>
          </p15:clr>
        </p15:guide>
        <p15:guide id="8" orient="horz" pos="1128" userDrawn="1">
          <p15:clr>
            <a:srgbClr val="A4A3A4"/>
          </p15:clr>
        </p15:guide>
        <p15:guide id="9" pos="2640" userDrawn="1">
          <p15:clr>
            <a:srgbClr val="A4A3A4"/>
          </p15:clr>
        </p15:guide>
        <p15:guide id="10" orient="horz" pos="4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CE539-D6BF-4F91-ADC5-CF3FB1469AA5}" v="188" dt="2023-06-02T14:57:37.051"/>
    <p1510:client id="{F4530E7D-3520-405E-B09E-FE79E38D387C}" v="2" dt="2023-06-02T14:59:19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6" autoAdjust="0"/>
    <p:restoredTop sz="94660"/>
  </p:normalViewPr>
  <p:slideViewPr>
    <p:cSldViewPr snapToGrid="0">
      <p:cViewPr>
        <p:scale>
          <a:sx n="95" d="100"/>
          <a:sy n="95" d="100"/>
        </p:scale>
        <p:origin x="2754" y="90"/>
      </p:cViewPr>
      <p:guideLst>
        <p:guide orient="horz" pos="144"/>
        <p:guide pos="144"/>
        <p:guide pos="4176"/>
        <p:guide orient="horz" pos="5616"/>
        <p:guide orient="horz" pos="1776"/>
        <p:guide orient="horz" pos="2352"/>
        <p:guide orient="horz" pos="2928"/>
        <p:guide orient="horz" pos="1128"/>
        <p:guide pos="2640"/>
        <p:guide orient="horz" pos="4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4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5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6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D7AF-F795-41AA-9071-455DA48434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BE26-6CF1-4AF3-9B6F-50054B6A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B00B984-4C6D-525A-80CD-25709D417D3B}"/>
              </a:ext>
            </a:extLst>
          </p:cNvPr>
          <p:cNvGrpSpPr/>
          <p:nvPr/>
        </p:nvGrpSpPr>
        <p:grpSpPr>
          <a:xfrm>
            <a:off x="228142" y="236220"/>
            <a:ext cx="6401716" cy="8712544"/>
            <a:chOff x="228142" y="236220"/>
            <a:chExt cx="6401716" cy="87125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A79446-0601-4436-82A8-D7150989E42C}"/>
                </a:ext>
              </a:extLst>
            </p:cNvPr>
            <p:cNvSpPr/>
            <p:nvPr/>
          </p:nvSpPr>
          <p:spPr>
            <a:xfrm>
              <a:off x="228598" y="236220"/>
              <a:ext cx="6400801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28122001-71AD-4791-98F3-EEA511D78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8" t="3771" r="5424" b="4540"/>
            <a:stretch/>
          </p:blipFill>
          <p:spPr>
            <a:xfrm>
              <a:off x="466726" y="367916"/>
              <a:ext cx="1771650" cy="6462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741364-0B04-4962-9EBF-630AD2F18AC1}"/>
                </a:ext>
              </a:extLst>
            </p:cNvPr>
            <p:cNvSpPr txBox="1"/>
            <p:nvPr/>
          </p:nvSpPr>
          <p:spPr>
            <a:xfrm>
              <a:off x="3325593" y="401032"/>
              <a:ext cx="2557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Major Incident Report</a:t>
              </a:r>
            </a:p>
            <a:p>
              <a:pPr algn="ctr"/>
              <a:r>
                <a:rPr lang="en-US" sz="1400" dirty="0">
                  <a:solidFill>
                    <a:schemeClr val="tx2"/>
                  </a:solidFill>
                </a:rPr>
                <a:t>October 2022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553051-AAAA-4A66-8195-6758F7D44EB7}"/>
                </a:ext>
              </a:extLst>
            </p:cNvPr>
            <p:cNvSpPr/>
            <p:nvPr/>
          </p:nvSpPr>
          <p:spPr>
            <a:xfrm>
              <a:off x="238124" y="1786412"/>
              <a:ext cx="2121804" cy="2861103"/>
            </a:xfrm>
            <a:prstGeom prst="rect">
              <a:avLst/>
            </a:prstGeom>
            <a:noFill/>
            <a:ln w="19050">
              <a:solidFill>
                <a:srgbClr val="1F4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Event Numbers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41D38A-CAE6-40B8-AEAF-7AB4E7C85C58}"/>
                </a:ext>
              </a:extLst>
            </p:cNvPr>
            <p:cNvGrpSpPr/>
            <p:nvPr/>
          </p:nvGrpSpPr>
          <p:grpSpPr>
            <a:xfrm>
              <a:off x="781453" y="2960281"/>
              <a:ext cx="317647" cy="425723"/>
              <a:chOff x="801952" y="3659541"/>
              <a:chExt cx="1196769" cy="1603958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6052E43-A335-4A62-A8AB-23BE45DA6B06}"/>
                  </a:ext>
                </a:extLst>
              </p:cNvPr>
              <p:cNvSpPr/>
              <p:nvPr/>
            </p:nvSpPr>
            <p:spPr>
              <a:xfrm>
                <a:off x="1103998" y="3659541"/>
                <a:ext cx="594043" cy="601322"/>
              </a:xfrm>
              <a:custGeom>
                <a:avLst/>
                <a:gdLst>
                  <a:gd name="connsiteX0" fmla="*/ 242719 w 253517"/>
                  <a:gd name="connsiteY0" fmla="*/ 77311 h 256623"/>
                  <a:gd name="connsiteX1" fmla="*/ 243437 w 253517"/>
                  <a:gd name="connsiteY1" fmla="*/ 78376 h 256623"/>
                  <a:gd name="connsiteX2" fmla="*/ 253517 w 253517"/>
                  <a:gd name="connsiteY2" fmla="*/ 128321 h 256623"/>
                  <a:gd name="connsiteX3" fmla="*/ 125196 w 253517"/>
                  <a:gd name="connsiteY3" fmla="*/ 256623 h 256623"/>
                  <a:gd name="connsiteX4" fmla="*/ 6979 w 253517"/>
                  <a:gd name="connsiteY4" fmla="*/ 178260 h 256623"/>
                  <a:gd name="connsiteX5" fmla="*/ 0 w 253517"/>
                  <a:gd name="connsiteY5" fmla="*/ 143703 h 256623"/>
                  <a:gd name="connsiteX6" fmla="*/ 19204 w 253517"/>
                  <a:gd name="connsiteY6" fmla="*/ 58217 h 256623"/>
                  <a:gd name="connsiteX7" fmla="*/ 88231 w 253517"/>
                  <a:gd name="connsiteY7" fmla="*/ 81649 h 256623"/>
                  <a:gd name="connsiteX8" fmla="*/ 1527 w 253517"/>
                  <a:gd name="connsiteY8" fmla="*/ 105366 h 256623"/>
                  <a:gd name="connsiteX9" fmla="*/ 6981 w 253517"/>
                  <a:gd name="connsiteY9" fmla="*/ 78358 h 256623"/>
                  <a:gd name="connsiteX10" fmla="*/ 125215 w 253517"/>
                  <a:gd name="connsiteY10" fmla="*/ 0 h 256623"/>
                  <a:gd name="connsiteX11" fmla="*/ 215942 w 253517"/>
                  <a:gd name="connsiteY11" fmla="*/ 37589 h 256623"/>
                  <a:gd name="connsiteX12" fmla="*/ 221137 w 253517"/>
                  <a:gd name="connsiteY12" fmla="*/ 45295 h 256623"/>
                  <a:gd name="connsiteX13" fmla="*/ 151242 w 253517"/>
                  <a:gd name="connsiteY13" fmla="*/ 64414 h 256623"/>
                  <a:gd name="connsiteX14" fmla="*/ 46009 w 253517"/>
                  <a:gd name="connsiteY14" fmla="*/ 28690 h 256623"/>
                  <a:gd name="connsiteX15" fmla="*/ 53474 w 253517"/>
                  <a:gd name="connsiteY15" fmla="*/ 21909 h 256623"/>
                  <a:gd name="connsiteX16" fmla="*/ 125215 w 253517"/>
                  <a:gd name="connsiteY16" fmla="*/ 0 h 25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3517" h="256623">
                    <a:moveTo>
                      <a:pt x="242719" y="77311"/>
                    </a:moveTo>
                    <a:lnTo>
                      <a:pt x="243437" y="78376"/>
                    </a:lnTo>
                    <a:cubicBezTo>
                      <a:pt x="249929" y="93727"/>
                      <a:pt x="253518" y="110605"/>
                      <a:pt x="253517" y="128321"/>
                    </a:cubicBezTo>
                    <a:cubicBezTo>
                      <a:pt x="253511" y="199185"/>
                      <a:pt x="196060" y="256628"/>
                      <a:pt x="125196" y="256623"/>
                    </a:cubicBezTo>
                    <a:cubicBezTo>
                      <a:pt x="72053" y="256619"/>
                      <a:pt x="26458" y="224307"/>
                      <a:pt x="6979" y="178260"/>
                    </a:cubicBezTo>
                    <a:lnTo>
                      <a:pt x="0" y="143703"/>
                    </a:lnTo>
                    <a:close/>
                    <a:moveTo>
                      <a:pt x="19204" y="58217"/>
                    </a:moveTo>
                    <a:lnTo>
                      <a:pt x="88231" y="81649"/>
                    </a:lnTo>
                    <a:lnTo>
                      <a:pt x="1527" y="105366"/>
                    </a:lnTo>
                    <a:lnTo>
                      <a:pt x="6981" y="78358"/>
                    </a:lnTo>
                    <a:close/>
                    <a:moveTo>
                      <a:pt x="125215" y="0"/>
                    </a:moveTo>
                    <a:cubicBezTo>
                      <a:pt x="160647" y="3"/>
                      <a:pt x="192724" y="14367"/>
                      <a:pt x="215942" y="37589"/>
                    </a:cubicBezTo>
                    <a:lnTo>
                      <a:pt x="221137" y="45295"/>
                    </a:lnTo>
                    <a:lnTo>
                      <a:pt x="151242" y="64414"/>
                    </a:lnTo>
                    <a:lnTo>
                      <a:pt x="46009" y="28690"/>
                    </a:lnTo>
                    <a:lnTo>
                      <a:pt x="53474" y="21909"/>
                    </a:lnTo>
                    <a:cubicBezTo>
                      <a:pt x="73953" y="8075"/>
                      <a:pt x="98641" y="-2"/>
                      <a:pt x="12521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006D83C-1B79-40F9-B58E-609DBE158047}"/>
                  </a:ext>
                </a:extLst>
              </p:cNvPr>
              <p:cNvSpPr/>
              <p:nvPr/>
            </p:nvSpPr>
            <p:spPr>
              <a:xfrm>
                <a:off x="801952" y="4335986"/>
                <a:ext cx="1196769" cy="927513"/>
              </a:xfrm>
              <a:custGeom>
                <a:avLst/>
                <a:gdLst>
                  <a:gd name="connsiteX0" fmla="*/ 599885 w 600275"/>
                  <a:gd name="connsiteY0" fmla="*/ 122453 h 532857"/>
                  <a:gd name="connsiteX1" fmla="*/ 574558 w 600275"/>
                  <a:gd name="connsiteY1" fmla="*/ 77000 h 532857"/>
                  <a:gd name="connsiteX2" fmla="*/ 449466 w 600275"/>
                  <a:gd name="connsiteY2" fmla="*/ 16040 h 532857"/>
                  <a:gd name="connsiteX3" fmla="*/ 343605 w 600275"/>
                  <a:gd name="connsiteY3" fmla="*/ 0 h 532857"/>
                  <a:gd name="connsiteX4" fmla="*/ 289713 w 600275"/>
                  <a:gd name="connsiteY4" fmla="*/ 4667 h 532857"/>
                  <a:gd name="connsiteX5" fmla="*/ 287665 w 600275"/>
                  <a:gd name="connsiteY5" fmla="*/ 4982 h 532857"/>
                  <a:gd name="connsiteX6" fmla="*/ 285950 w 600275"/>
                  <a:gd name="connsiteY6" fmla="*/ 5258 h 532857"/>
                  <a:gd name="connsiteX7" fmla="*/ 285950 w 600275"/>
                  <a:gd name="connsiteY7" fmla="*/ 5258 h 532857"/>
                  <a:gd name="connsiteX8" fmla="*/ 279502 w 600275"/>
                  <a:gd name="connsiteY8" fmla="*/ 6420 h 532857"/>
                  <a:gd name="connsiteX9" fmla="*/ 247898 w 600275"/>
                  <a:gd name="connsiteY9" fmla="*/ 13268 h 532857"/>
                  <a:gd name="connsiteX10" fmla="*/ 236611 w 600275"/>
                  <a:gd name="connsiteY10" fmla="*/ 16364 h 532857"/>
                  <a:gd name="connsiteX11" fmla="*/ 236611 w 600275"/>
                  <a:gd name="connsiteY11" fmla="*/ 16497 h 532857"/>
                  <a:gd name="connsiteX12" fmla="*/ 112710 w 600275"/>
                  <a:gd name="connsiteY12" fmla="*/ 76972 h 532857"/>
                  <a:gd name="connsiteX13" fmla="*/ 96650 w 600275"/>
                  <a:gd name="connsiteY13" fmla="*/ 95336 h 532857"/>
                  <a:gd name="connsiteX14" fmla="*/ 96431 w 600275"/>
                  <a:gd name="connsiteY14" fmla="*/ 95726 h 532857"/>
                  <a:gd name="connsiteX15" fmla="*/ 93707 w 600275"/>
                  <a:gd name="connsiteY15" fmla="*/ 100603 h 532857"/>
                  <a:gd name="connsiteX16" fmla="*/ 91107 w 600275"/>
                  <a:gd name="connsiteY16" fmla="*/ 106585 h 532857"/>
                  <a:gd name="connsiteX17" fmla="*/ 89878 w 600275"/>
                  <a:gd name="connsiteY17" fmla="*/ 110452 h 532857"/>
                  <a:gd name="connsiteX18" fmla="*/ 89240 w 600275"/>
                  <a:gd name="connsiteY18" fmla="*/ 112452 h 532857"/>
                  <a:gd name="connsiteX19" fmla="*/ 89078 w 600275"/>
                  <a:gd name="connsiteY19" fmla="*/ 113071 h 532857"/>
                  <a:gd name="connsiteX20" fmla="*/ 88716 w 600275"/>
                  <a:gd name="connsiteY20" fmla="*/ 114414 h 532857"/>
                  <a:gd name="connsiteX21" fmla="*/ 2305 w 600275"/>
                  <a:gd name="connsiteY21" fmla="*/ 440817 h 532857"/>
                  <a:gd name="connsiteX22" fmla="*/ 45247 w 600275"/>
                  <a:gd name="connsiteY22" fmla="*/ 517121 h 532857"/>
                  <a:gd name="connsiteX23" fmla="*/ 121552 w 600275"/>
                  <a:gd name="connsiteY23" fmla="*/ 474179 h 532857"/>
                  <a:gd name="connsiteX24" fmla="*/ 121996 w 600275"/>
                  <a:gd name="connsiteY24" fmla="*/ 472497 h 532857"/>
                  <a:gd name="connsiteX25" fmla="*/ 171126 w 600275"/>
                  <a:gd name="connsiteY25" fmla="*/ 286874 h 532857"/>
                  <a:gd name="connsiteX26" fmla="*/ 171407 w 600275"/>
                  <a:gd name="connsiteY26" fmla="*/ 286660 h 532857"/>
                  <a:gd name="connsiteX27" fmla="*/ 171622 w 600275"/>
                  <a:gd name="connsiteY27" fmla="*/ 286941 h 532857"/>
                  <a:gd name="connsiteX28" fmla="*/ 171622 w 600275"/>
                  <a:gd name="connsiteY28" fmla="*/ 532857 h 532857"/>
                  <a:gd name="connsiteX29" fmla="*/ 514550 w 600275"/>
                  <a:gd name="connsiteY29" fmla="*/ 532857 h 532857"/>
                  <a:gd name="connsiteX30" fmla="*/ 514550 w 600275"/>
                  <a:gd name="connsiteY30" fmla="*/ 395830 h 532857"/>
                  <a:gd name="connsiteX31" fmla="*/ 600275 w 600275"/>
                  <a:gd name="connsiteY31" fmla="*/ 284388 h 532857"/>
                  <a:gd name="connsiteX32" fmla="*/ 600275 w 600275"/>
                  <a:gd name="connsiteY32" fmla="*/ 128321 h 532857"/>
                  <a:gd name="connsiteX33" fmla="*/ 276425 w 600275"/>
                  <a:gd name="connsiteY33" fmla="*/ 284397 h 532857"/>
                  <a:gd name="connsiteX34" fmla="*/ 276787 w 600275"/>
                  <a:gd name="connsiteY34" fmla="*/ 278149 h 532857"/>
                  <a:gd name="connsiteX35" fmla="*/ 331423 w 600275"/>
                  <a:gd name="connsiteY35" fmla="*/ 212055 h 532857"/>
                  <a:gd name="connsiteX36" fmla="*/ 259375 w 600275"/>
                  <a:gd name="connsiteY36" fmla="*/ 40329 h 532857"/>
                  <a:gd name="connsiteX37" fmla="*/ 285865 w 600275"/>
                  <a:gd name="connsiteY37" fmla="*/ 34338 h 532857"/>
                  <a:gd name="connsiteX38" fmla="*/ 297485 w 600275"/>
                  <a:gd name="connsiteY38" fmla="*/ 32661 h 532857"/>
                  <a:gd name="connsiteX39" fmla="*/ 371437 w 600275"/>
                  <a:gd name="connsiteY39" fmla="*/ 209007 h 532857"/>
                  <a:gd name="connsiteX40" fmla="*/ 571700 w 600275"/>
                  <a:gd name="connsiteY40" fmla="*/ 209007 h 532857"/>
                  <a:gd name="connsiteX41" fmla="*/ 571700 w 600275"/>
                  <a:gd name="connsiteY41" fmla="*/ 284397 h 532857"/>
                  <a:gd name="connsiteX42" fmla="*/ 489919 w 600275"/>
                  <a:gd name="connsiteY42" fmla="*/ 370399 h 532857"/>
                  <a:gd name="connsiteX43" fmla="*/ 276425 w 600275"/>
                  <a:gd name="connsiteY43" fmla="*/ 370399 h 532857"/>
                  <a:gd name="connsiteX0" fmla="*/ 599237 w 599627"/>
                  <a:gd name="connsiteY0" fmla="*/ 122453 h 532857"/>
                  <a:gd name="connsiteX1" fmla="*/ 573910 w 599627"/>
                  <a:gd name="connsiteY1" fmla="*/ 77000 h 532857"/>
                  <a:gd name="connsiteX2" fmla="*/ 448818 w 599627"/>
                  <a:gd name="connsiteY2" fmla="*/ 16040 h 532857"/>
                  <a:gd name="connsiteX3" fmla="*/ 342957 w 599627"/>
                  <a:gd name="connsiteY3" fmla="*/ 0 h 532857"/>
                  <a:gd name="connsiteX4" fmla="*/ 289065 w 599627"/>
                  <a:gd name="connsiteY4" fmla="*/ 4667 h 532857"/>
                  <a:gd name="connsiteX5" fmla="*/ 287017 w 599627"/>
                  <a:gd name="connsiteY5" fmla="*/ 4982 h 532857"/>
                  <a:gd name="connsiteX6" fmla="*/ 285302 w 599627"/>
                  <a:gd name="connsiteY6" fmla="*/ 5258 h 532857"/>
                  <a:gd name="connsiteX7" fmla="*/ 285302 w 599627"/>
                  <a:gd name="connsiteY7" fmla="*/ 5258 h 532857"/>
                  <a:gd name="connsiteX8" fmla="*/ 278854 w 599627"/>
                  <a:gd name="connsiteY8" fmla="*/ 6420 h 532857"/>
                  <a:gd name="connsiteX9" fmla="*/ 247250 w 599627"/>
                  <a:gd name="connsiteY9" fmla="*/ 13268 h 532857"/>
                  <a:gd name="connsiteX10" fmla="*/ 235963 w 599627"/>
                  <a:gd name="connsiteY10" fmla="*/ 16364 h 532857"/>
                  <a:gd name="connsiteX11" fmla="*/ 235963 w 599627"/>
                  <a:gd name="connsiteY11" fmla="*/ 16497 h 532857"/>
                  <a:gd name="connsiteX12" fmla="*/ 112062 w 599627"/>
                  <a:gd name="connsiteY12" fmla="*/ 76972 h 532857"/>
                  <a:gd name="connsiteX13" fmla="*/ 96002 w 599627"/>
                  <a:gd name="connsiteY13" fmla="*/ 95336 h 532857"/>
                  <a:gd name="connsiteX14" fmla="*/ 95783 w 599627"/>
                  <a:gd name="connsiteY14" fmla="*/ 95726 h 532857"/>
                  <a:gd name="connsiteX15" fmla="*/ 93059 w 599627"/>
                  <a:gd name="connsiteY15" fmla="*/ 100603 h 532857"/>
                  <a:gd name="connsiteX16" fmla="*/ 90459 w 599627"/>
                  <a:gd name="connsiteY16" fmla="*/ 106585 h 532857"/>
                  <a:gd name="connsiteX17" fmla="*/ 89230 w 599627"/>
                  <a:gd name="connsiteY17" fmla="*/ 110452 h 532857"/>
                  <a:gd name="connsiteX18" fmla="*/ 88592 w 599627"/>
                  <a:gd name="connsiteY18" fmla="*/ 112452 h 532857"/>
                  <a:gd name="connsiteX19" fmla="*/ 88430 w 599627"/>
                  <a:gd name="connsiteY19" fmla="*/ 113071 h 532857"/>
                  <a:gd name="connsiteX20" fmla="*/ 1657 w 599627"/>
                  <a:gd name="connsiteY20" fmla="*/ 440817 h 532857"/>
                  <a:gd name="connsiteX21" fmla="*/ 44599 w 599627"/>
                  <a:gd name="connsiteY21" fmla="*/ 517121 h 532857"/>
                  <a:gd name="connsiteX22" fmla="*/ 120904 w 599627"/>
                  <a:gd name="connsiteY22" fmla="*/ 474179 h 532857"/>
                  <a:gd name="connsiteX23" fmla="*/ 121348 w 599627"/>
                  <a:gd name="connsiteY23" fmla="*/ 472497 h 532857"/>
                  <a:gd name="connsiteX24" fmla="*/ 170478 w 599627"/>
                  <a:gd name="connsiteY24" fmla="*/ 286874 h 532857"/>
                  <a:gd name="connsiteX25" fmla="*/ 170759 w 599627"/>
                  <a:gd name="connsiteY25" fmla="*/ 286660 h 532857"/>
                  <a:gd name="connsiteX26" fmla="*/ 170974 w 599627"/>
                  <a:gd name="connsiteY26" fmla="*/ 286941 h 532857"/>
                  <a:gd name="connsiteX27" fmla="*/ 170974 w 599627"/>
                  <a:gd name="connsiteY27" fmla="*/ 532857 h 532857"/>
                  <a:gd name="connsiteX28" fmla="*/ 513902 w 599627"/>
                  <a:gd name="connsiteY28" fmla="*/ 532857 h 532857"/>
                  <a:gd name="connsiteX29" fmla="*/ 513902 w 599627"/>
                  <a:gd name="connsiteY29" fmla="*/ 395830 h 532857"/>
                  <a:gd name="connsiteX30" fmla="*/ 599627 w 599627"/>
                  <a:gd name="connsiteY30" fmla="*/ 284388 h 532857"/>
                  <a:gd name="connsiteX31" fmla="*/ 599627 w 599627"/>
                  <a:gd name="connsiteY31" fmla="*/ 128321 h 532857"/>
                  <a:gd name="connsiteX32" fmla="*/ 599237 w 599627"/>
                  <a:gd name="connsiteY32" fmla="*/ 122453 h 532857"/>
                  <a:gd name="connsiteX33" fmla="*/ 275777 w 599627"/>
                  <a:gd name="connsiteY33" fmla="*/ 284397 h 532857"/>
                  <a:gd name="connsiteX34" fmla="*/ 276139 w 599627"/>
                  <a:gd name="connsiteY34" fmla="*/ 278149 h 532857"/>
                  <a:gd name="connsiteX35" fmla="*/ 330775 w 599627"/>
                  <a:gd name="connsiteY35" fmla="*/ 212055 h 532857"/>
                  <a:gd name="connsiteX36" fmla="*/ 258727 w 599627"/>
                  <a:gd name="connsiteY36" fmla="*/ 40329 h 532857"/>
                  <a:gd name="connsiteX37" fmla="*/ 285217 w 599627"/>
                  <a:gd name="connsiteY37" fmla="*/ 34338 h 532857"/>
                  <a:gd name="connsiteX38" fmla="*/ 296837 w 599627"/>
                  <a:gd name="connsiteY38" fmla="*/ 32661 h 532857"/>
                  <a:gd name="connsiteX39" fmla="*/ 370789 w 599627"/>
                  <a:gd name="connsiteY39" fmla="*/ 209007 h 532857"/>
                  <a:gd name="connsiteX40" fmla="*/ 571052 w 599627"/>
                  <a:gd name="connsiteY40" fmla="*/ 209007 h 532857"/>
                  <a:gd name="connsiteX41" fmla="*/ 571052 w 599627"/>
                  <a:gd name="connsiteY41" fmla="*/ 284397 h 532857"/>
                  <a:gd name="connsiteX42" fmla="*/ 489271 w 599627"/>
                  <a:gd name="connsiteY42" fmla="*/ 370399 h 532857"/>
                  <a:gd name="connsiteX43" fmla="*/ 275777 w 599627"/>
                  <a:gd name="connsiteY43" fmla="*/ 370399 h 532857"/>
                  <a:gd name="connsiteX44" fmla="*/ 275777 w 599627"/>
                  <a:gd name="connsiteY44" fmla="*/ 284397 h 532857"/>
                  <a:gd name="connsiteX0" fmla="*/ 555119 w 555509"/>
                  <a:gd name="connsiteY0" fmla="*/ 122453 h 532857"/>
                  <a:gd name="connsiteX1" fmla="*/ 529792 w 555509"/>
                  <a:gd name="connsiteY1" fmla="*/ 77000 h 532857"/>
                  <a:gd name="connsiteX2" fmla="*/ 404700 w 555509"/>
                  <a:gd name="connsiteY2" fmla="*/ 16040 h 532857"/>
                  <a:gd name="connsiteX3" fmla="*/ 298839 w 555509"/>
                  <a:gd name="connsiteY3" fmla="*/ 0 h 532857"/>
                  <a:gd name="connsiteX4" fmla="*/ 244947 w 555509"/>
                  <a:gd name="connsiteY4" fmla="*/ 4667 h 532857"/>
                  <a:gd name="connsiteX5" fmla="*/ 242899 w 555509"/>
                  <a:gd name="connsiteY5" fmla="*/ 4982 h 532857"/>
                  <a:gd name="connsiteX6" fmla="*/ 241184 w 555509"/>
                  <a:gd name="connsiteY6" fmla="*/ 5258 h 532857"/>
                  <a:gd name="connsiteX7" fmla="*/ 241184 w 555509"/>
                  <a:gd name="connsiteY7" fmla="*/ 5258 h 532857"/>
                  <a:gd name="connsiteX8" fmla="*/ 234736 w 555509"/>
                  <a:gd name="connsiteY8" fmla="*/ 6420 h 532857"/>
                  <a:gd name="connsiteX9" fmla="*/ 203132 w 555509"/>
                  <a:gd name="connsiteY9" fmla="*/ 13268 h 532857"/>
                  <a:gd name="connsiteX10" fmla="*/ 191845 w 555509"/>
                  <a:gd name="connsiteY10" fmla="*/ 16364 h 532857"/>
                  <a:gd name="connsiteX11" fmla="*/ 191845 w 555509"/>
                  <a:gd name="connsiteY11" fmla="*/ 16497 h 532857"/>
                  <a:gd name="connsiteX12" fmla="*/ 67944 w 555509"/>
                  <a:gd name="connsiteY12" fmla="*/ 76972 h 532857"/>
                  <a:gd name="connsiteX13" fmla="*/ 51884 w 555509"/>
                  <a:gd name="connsiteY13" fmla="*/ 95336 h 532857"/>
                  <a:gd name="connsiteX14" fmla="*/ 51665 w 555509"/>
                  <a:gd name="connsiteY14" fmla="*/ 95726 h 532857"/>
                  <a:gd name="connsiteX15" fmla="*/ 48941 w 555509"/>
                  <a:gd name="connsiteY15" fmla="*/ 100603 h 532857"/>
                  <a:gd name="connsiteX16" fmla="*/ 46341 w 555509"/>
                  <a:gd name="connsiteY16" fmla="*/ 106585 h 532857"/>
                  <a:gd name="connsiteX17" fmla="*/ 45112 w 555509"/>
                  <a:gd name="connsiteY17" fmla="*/ 110452 h 532857"/>
                  <a:gd name="connsiteX18" fmla="*/ 44474 w 555509"/>
                  <a:gd name="connsiteY18" fmla="*/ 112452 h 532857"/>
                  <a:gd name="connsiteX19" fmla="*/ 44312 w 555509"/>
                  <a:gd name="connsiteY19" fmla="*/ 113071 h 532857"/>
                  <a:gd name="connsiteX20" fmla="*/ 481 w 555509"/>
                  <a:gd name="connsiteY20" fmla="*/ 517121 h 532857"/>
                  <a:gd name="connsiteX21" fmla="*/ 76786 w 555509"/>
                  <a:gd name="connsiteY21" fmla="*/ 474179 h 532857"/>
                  <a:gd name="connsiteX22" fmla="*/ 77230 w 555509"/>
                  <a:gd name="connsiteY22" fmla="*/ 472497 h 532857"/>
                  <a:gd name="connsiteX23" fmla="*/ 126360 w 555509"/>
                  <a:gd name="connsiteY23" fmla="*/ 286874 h 532857"/>
                  <a:gd name="connsiteX24" fmla="*/ 126641 w 555509"/>
                  <a:gd name="connsiteY24" fmla="*/ 286660 h 532857"/>
                  <a:gd name="connsiteX25" fmla="*/ 126856 w 555509"/>
                  <a:gd name="connsiteY25" fmla="*/ 286941 h 532857"/>
                  <a:gd name="connsiteX26" fmla="*/ 126856 w 555509"/>
                  <a:gd name="connsiteY26" fmla="*/ 532857 h 532857"/>
                  <a:gd name="connsiteX27" fmla="*/ 469784 w 555509"/>
                  <a:gd name="connsiteY27" fmla="*/ 532857 h 532857"/>
                  <a:gd name="connsiteX28" fmla="*/ 469784 w 555509"/>
                  <a:gd name="connsiteY28" fmla="*/ 395830 h 532857"/>
                  <a:gd name="connsiteX29" fmla="*/ 555509 w 555509"/>
                  <a:gd name="connsiteY29" fmla="*/ 284388 h 532857"/>
                  <a:gd name="connsiteX30" fmla="*/ 555509 w 555509"/>
                  <a:gd name="connsiteY30" fmla="*/ 128321 h 532857"/>
                  <a:gd name="connsiteX31" fmla="*/ 555119 w 555509"/>
                  <a:gd name="connsiteY31" fmla="*/ 122453 h 532857"/>
                  <a:gd name="connsiteX32" fmla="*/ 231659 w 555509"/>
                  <a:gd name="connsiteY32" fmla="*/ 284397 h 532857"/>
                  <a:gd name="connsiteX33" fmla="*/ 232021 w 555509"/>
                  <a:gd name="connsiteY33" fmla="*/ 278149 h 532857"/>
                  <a:gd name="connsiteX34" fmla="*/ 286657 w 555509"/>
                  <a:gd name="connsiteY34" fmla="*/ 212055 h 532857"/>
                  <a:gd name="connsiteX35" fmla="*/ 214609 w 555509"/>
                  <a:gd name="connsiteY35" fmla="*/ 40329 h 532857"/>
                  <a:gd name="connsiteX36" fmla="*/ 241099 w 555509"/>
                  <a:gd name="connsiteY36" fmla="*/ 34338 h 532857"/>
                  <a:gd name="connsiteX37" fmla="*/ 252719 w 555509"/>
                  <a:gd name="connsiteY37" fmla="*/ 32661 h 532857"/>
                  <a:gd name="connsiteX38" fmla="*/ 326671 w 555509"/>
                  <a:gd name="connsiteY38" fmla="*/ 209007 h 532857"/>
                  <a:gd name="connsiteX39" fmla="*/ 526934 w 555509"/>
                  <a:gd name="connsiteY39" fmla="*/ 209007 h 532857"/>
                  <a:gd name="connsiteX40" fmla="*/ 526934 w 555509"/>
                  <a:gd name="connsiteY40" fmla="*/ 284397 h 532857"/>
                  <a:gd name="connsiteX41" fmla="*/ 445153 w 555509"/>
                  <a:gd name="connsiteY41" fmla="*/ 370399 h 532857"/>
                  <a:gd name="connsiteX42" fmla="*/ 231659 w 555509"/>
                  <a:gd name="connsiteY42" fmla="*/ 370399 h 532857"/>
                  <a:gd name="connsiteX43" fmla="*/ 231659 w 555509"/>
                  <a:gd name="connsiteY43" fmla="*/ 284397 h 532857"/>
                  <a:gd name="connsiteX0" fmla="*/ 510807 w 511197"/>
                  <a:gd name="connsiteY0" fmla="*/ 122453 h 532857"/>
                  <a:gd name="connsiteX1" fmla="*/ 485480 w 511197"/>
                  <a:gd name="connsiteY1" fmla="*/ 77000 h 532857"/>
                  <a:gd name="connsiteX2" fmla="*/ 360388 w 511197"/>
                  <a:gd name="connsiteY2" fmla="*/ 16040 h 532857"/>
                  <a:gd name="connsiteX3" fmla="*/ 254527 w 511197"/>
                  <a:gd name="connsiteY3" fmla="*/ 0 h 532857"/>
                  <a:gd name="connsiteX4" fmla="*/ 200635 w 511197"/>
                  <a:gd name="connsiteY4" fmla="*/ 4667 h 532857"/>
                  <a:gd name="connsiteX5" fmla="*/ 198587 w 511197"/>
                  <a:gd name="connsiteY5" fmla="*/ 4982 h 532857"/>
                  <a:gd name="connsiteX6" fmla="*/ 196872 w 511197"/>
                  <a:gd name="connsiteY6" fmla="*/ 5258 h 532857"/>
                  <a:gd name="connsiteX7" fmla="*/ 196872 w 511197"/>
                  <a:gd name="connsiteY7" fmla="*/ 5258 h 532857"/>
                  <a:gd name="connsiteX8" fmla="*/ 190424 w 511197"/>
                  <a:gd name="connsiteY8" fmla="*/ 6420 h 532857"/>
                  <a:gd name="connsiteX9" fmla="*/ 158820 w 511197"/>
                  <a:gd name="connsiteY9" fmla="*/ 13268 h 532857"/>
                  <a:gd name="connsiteX10" fmla="*/ 147533 w 511197"/>
                  <a:gd name="connsiteY10" fmla="*/ 16364 h 532857"/>
                  <a:gd name="connsiteX11" fmla="*/ 147533 w 511197"/>
                  <a:gd name="connsiteY11" fmla="*/ 16497 h 532857"/>
                  <a:gd name="connsiteX12" fmla="*/ 23632 w 511197"/>
                  <a:gd name="connsiteY12" fmla="*/ 76972 h 532857"/>
                  <a:gd name="connsiteX13" fmla="*/ 7572 w 511197"/>
                  <a:gd name="connsiteY13" fmla="*/ 95336 h 532857"/>
                  <a:gd name="connsiteX14" fmla="*/ 7353 w 511197"/>
                  <a:gd name="connsiteY14" fmla="*/ 95726 h 532857"/>
                  <a:gd name="connsiteX15" fmla="*/ 4629 w 511197"/>
                  <a:gd name="connsiteY15" fmla="*/ 100603 h 532857"/>
                  <a:gd name="connsiteX16" fmla="*/ 2029 w 511197"/>
                  <a:gd name="connsiteY16" fmla="*/ 106585 h 532857"/>
                  <a:gd name="connsiteX17" fmla="*/ 800 w 511197"/>
                  <a:gd name="connsiteY17" fmla="*/ 110452 h 532857"/>
                  <a:gd name="connsiteX18" fmla="*/ 162 w 511197"/>
                  <a:gd name="connsiteY18" fmla="*/ 112452 h 532857"/>
                  <a:gd name="connsiteX19" fmla="*/ 0 w 511197"/>
                  <a:gd name="connsiteY19" fmla="*/ 113071 h 532857"/>
                  <a:gd name="connsiteX20" fmla="*/ 32474 w 511197"/>
                  <a:gd name="connsiteY20" fmla="*/ 474179 h 532857"/>
                  <a:gd name="connsiteX21" fmla="*/ 32918 w 511197"/>
                  <a:gd name="connsiteY21" fmla="*/ 472497 h 532857"/>
                  <a:gd name="connsiteX22" fmla="*/ 82048 w 511197"/>
                  <a:gd name="connsiteY22" fmla="*/ 286874 h 532857"/>
                  <a:gd name="connsiteX23" fmla="*/ 82329 w 511197"/>
                  <a:gd name="connsiteY23" fmla="*/ 286660 h 532857"/>
                  <a:gd name="connsiteX24" fmla="*/ 82544 w 511197"/>
                  <a:gd name="connsiteY24" fmla="*/ 286941 h 532857"/>
                  <a:gd name="connsiteX25" fmla="*/ 82544 w 511197"/>
                  <a:gd name="connsiteY25" fmla="*/ 532857 h 532857"/>
                  <a:gd name="connsiteX26" fmla="*/ 425472 w 511197"/>
                  <a:gd name="connsiteY26" fmla="*/ 532857 h 532857"/>
                  <a:gd name="connsiteX27" fmla="*/ 425472 w 511197"/>
                  <a:gd name="connsiteY27" fmla="*/ 395830 h 532857"/>
                  <a:gd name="connsiteX28" fmla="*/ 511197 w 511197"/>
                  <a:gd name="connsiteY28" fmla="*/ 284388 h 532857"/>
                  <a:gd name="connsiteX29" fmla="*/ 511197 w 511197"/>
                  <a:gd name="connsiteY29" fmla="*/ 128321 h 532857"/>
                  <a:gd name="connsiteX30" fmla="*/ 510807 w 511197"/>
                  <a:gd name="connsiteY30" fmla="*/ 122453 h 532857"/>
                  <a:gd name="connsiteX31" fmla="*/ 187347 w 511197"/>
                  <a:gd name="connsiteY31" fmla="*/ 284397 h 532857"/>
                  <a:gd name="connsiteX32" fmla="*/ 187709 w 511197"/>
                  <a:gd name="connsiteY32" fmla="*/ 278149 h 532857"/>
                  <a:gd name="connsiteX33" fmla="*/ 242345 w 511197"/>
                  <a:gd name="connsiteY33" fmla="*/ 212055 h 532857"/>
                  <a:gd name="connsiteX34" fmla="*/ 170297 w 511197"/>
                  <a:gd name="connsiteY34" fmla="*/ 40329 h 532857"/>
                  <a:gd name="connsiteX35" fmla="*/ 196787 w 511197"/>
                  <a:gd name="connsiteY35" fmla="*/ 34338 h 532857"/>
                  <a:gd name="connsiteX36" fmla="*/ 208407 w 511197"/>
                  <a:gd name="connsiteY36" fmla="*/ 32661 h 532857"/>
                  <a:gd name="connsiteX37" fmla="*/ 282359 w 511197"/>
                  <a:gd name="connsiteY37" fmla="*/ 209007 h 532857"/>
                  <a:gd name="connsiteX38" fmla="*/ 482622 w 511197"/>
                  <a:gd name="connsiteY38" fmla="*/ 209007 h 532857"/>
                  <a:gd name="connsiteX39" fmla="*/ 482622 w 511197"/>
                  <a:gd name="connsiteY39" fmla="*/ 284397 h 532857"/>
                  <a:gd name="connsiteX40" fmla="*/ 400841 w 511197"/>
                  <a:gd name="connsiteY40" fmla="*/ 370399 h 532857"/>
                  <a:gd name="connsiteX41" fmla="*/ 187347 w 511197"/>
                  <a:gd name="connsiteY41" fmla="*/ 370399 h 532857"/>
                  <a:gd name="connsiteX42" fmla="*/ 187347 w 511197"/>
                  <a:gd name="connsiteY42" fmla="*/ 284397 h 532857"/>
                  <a:gd name="connsiteX0" fmla="*/ 510807 w 511197"/>
                  <a:gd name="connsiteY0" fmla="*/ 122453 h 532857"/>
                  <a:gd name="connsiteX1" fmla="*/ 485480 w 511197"/>
                  <a:gd name="connsiteY1" fmla="*/ 77000 h 532857"/>
                  <a:gd name="connsiteX2" fmla="*/ 360388 w 511197"/>
                  <a:gd name="connsiteY2" fmla="*/ 16040 h 532857"/>
                  <a:gd name="connsiteX3" fmla="*/ 254527 w 511197"/>
                  <a:gd name="connsiteY3" fmla="*/ 0 h 532857"/>
                  <a:gd name="connsiteX4" fmla="*/ 200635 w 511197"/>
                  <a:gd name="connsiteY4" fmla="*/ 4667 h 532857"/>
                  <a:gd name="connsiteX5" fmla="*/ 198587 w 511197"/>
                  <a:gd name="connsiteY5" fmla="*/ 4982 h 532857"/>
                  <a:gd name="connsiteX6" fmla="*/ 196872 w 511197"/>
                  <a:gd name="connsiteY6" fmla="*/ 5258 h 532857"/>
                  <a:gd name="connsiteX7" fmla="*/ 196872 w 511197"/>
                  <a:gd name="connsiteY7" fmla="*/ 5258 h 532857"/>
                  <a:gd name="connsiteX8" fmla="*/ 190424 w 511197"/>
                  <a:gd name="connsiteY8" fmla="*/ 6420 h 532857"/>
                  <a:gd name="connsiteX9" fmla="*/ 158820 w 511197"/>
                  <a:gd name="connsiteY9" fmla="*/ 13268 h 532857"/>
                  <a:gd name="connsiteX10" fmla="*/ 147533 w 511197"/>
                  <a:gd name="connsiteY10" fmla="*/ 16364 h 532857"/>
                  <a:gd name="connsiteX11" fmla="*/ 147533 w 511197"/>
                  <a:gd name="connsiteY11" fmla="*/ 16497 h 532857"/>
                  <a:gd name="connsiteX12" fmla="*/ 23632 w 511197"/>
                  <a:gd name="connsiteY12" fmla="*/ 76972 h 532857"/>
                  <a:gd name="connsiteX13" fmla="*/ 7572 w 511197"/>
                  <a:gd name="connsiteY13" fmla="*/ 95336 h 532857"/>
                  <a:gd name="connsiteX14" fmla="*/ 7353 w 511197"/>
                  <a:gd name="connsiteY14" fmla="*/ 95726 h 532857"/>
                  <a:gd name="connsiteX15" fmla="*/ 4629 w 511197"/>
                  <a:gd name="connsiteY15" fmla="*/ 100603 h 532857"/>
                  <a:gd name="connsiteX16" fmla="*/ 2029 w 511197"/>
                  <a:gd name="connsiteY16" fmla="*/ 106585 h 532857"/>
                  <a:gd name="connsiteX17" fmla="*/ 800 w 511197"/>
                  <a:gd name="connsiteY17" fmla="*/ 110452 h 532857"/>
                  <a:gd name="connsiteX18" fmla="*/ 162 w 511197"/>
                  <a:gd name="connsiteY18" fmla="*/ 112452 h 532857"/>
                  <a:gd name="connsiteX19" fmla="*/ 0 w 511197"/>
                  <a:gd name="connsiteY19" fmla="*/ 113071 h 532857"/>
                  <a:gd name="connsiteX20" fmla="*/ 32474 w 511197"/>
                  <a:gd name="connsiteY20" fmla="*/ 474179 h 532857"/>
                  <a:gd name="connsiteX21" fmla="*/ 82048 w 511197"/>
                  <a:gd name="connsiteY21" fmla="*/ 286874 h 532857"/>
                  <a:gd name="connsiteX22" fmla="*/ 82329 w 511197"/>
                  <a:gd name="connsiteY22" fmla="*/ 286660 h 532857"/>
                  <a:gd name="connsiteX23" fmla="*/ 82544 w 511197"/>
                  <a:gd name="connsiteY23" fmla="*/ 286941 h 532857"/>
                  <a:gd name="connsiteX24" fmla="*/ 82544 w 511197"/>
                  <a:gd name="connsiteY24" fmla="*/ 532857 h 532857"/>
                  <a:gd name="connsiteX25" fmla="*/ 425472 w 511197"/>
                  <a:gd name="connsiteY25" fmla="*/ 532857 h 532857"/>
                  <a:gd name="connsiteX26" fmla="*/ 425472 w 511197"/>
                  <a:gd name="connsiteY26" fmla="*/ 395830 h 532857"/>
                  <a:gd name="connsiteX27" fmla="*/ 511197 w 511197"/>
                  <a:gd name="connsiteY27" fmla="*/ 284388 h 532857"/>
                  <a:gd name="connsiteX28" fmla="*/ 511197 w 511197"/>
                  <a:gd name="connsiteY28" fmla="*/ 128321 h 532857"/>
                  <a:gd name="connsiteX29" fmla="*/ 510807 w 511197"/>
                  <a:gd name="connsiteY29" fmla="*/ 122453 h 532857"/>
                  <a:gd name="connsiteX30" fmla="*/ 187347 w 511197"/>
                  <a:gd name="connsiteY30" fmla="*/ 284397 h 532857"/>
                  <a:gd name="connsiteX31" fmla="*/ 187709 w 511197"/>
                  <a:gd name="connsiteY31" fmla="*/ 278149 h 532857"/>
                  <a:gd name="connsiteX32" fmla="*/ 242345 w 511197"/>
                  <a:gd name="connsiteY32" fmla="*/ 212055 h 532857"/>
                  <a:gd name="connsiteX33" fmla="*/ 170297 w 511197"/>
                  <a:gd name="connsiteY33" fmla="*/ 40329 h 532857"/>
                  <a:gd name="connsiteX34" fmla="*/ 196787 w 511197"/>
                  <a:gd name="connsiteY34" fmla="*/ 34338 h 532857"/>
                  <a:gd name="connsiteX35" fmla="*/ 208407 w 511197"/>
                  <a:gd name="connsiteY35" fmla="*/ 32661 h 532857"/>
                  <a:gd name="connsiteX36" fmla="*/ 282359 w 511197"/>
                  <a:gd name="connsiteY36" fmla="*/ 209007 h 532857"/>
                  <a:gd name="connsiteX37" fmla="*/ 482622 w 511197"/>
                  <a:gd name="connsiteY37" fmla="*/ 209007 h 532857"/>
                  <a:gd name="connsiteX38" fmla="*/ 482622 w 511197"/>
                  <a:gd name="connsiteY38" fmla="*/ 284397 h 532857"/>
                  <a:gd name="connsiteX39" fmla="*/ 400841 w 511197"/>
                  <a:gd name="connsiteY39" fmla="*/ 370399 h 532857"/>
                  <a:gd name="connsiteX40" fmla="*/ 187347 w 511197"/>
                  <a:gd name="connsiteY40" fmla="*/ 370399 h 532857"/>
                  <a:gd name="connsiteX41" fmla="*/ 187347 w 511197"/>
                  <a:gd name="connsiteY41" fmla="*/ 284397 h 532857"/>
                  <a:gd name="connsiteX0" fmla="*/ 510807 w 511197"/>
                  <a:gd name="connsiteY0" fmla="*/ 122453 h 532857"/>
                  <a:gd name="connsiteX1" fmla="*/ 485480 w 511197"/>
                  <a:gd name="connsiteY1" fmla="*/ 77000 h 532857"/>
                  <a:gd name="connsiteX2" fmla="*/ 360388 w 511197"/>
                  <a:gd name="connsiteY2" fmla="*/ 16040 h 532857"/>
                  <a:gd name="connsiteX3" fmla="*/ 254527 w 511197"/>
                  <a:gd name="connsiteY3" fmla="*/ 0 h 532857"/>
                  <a:gd name="connsiteX4" fmla="*/ 200635 w 511197"/>
                  <a:gd name="connsiteY4" fmla="*/ 4667 h 532857"/>
                  <a:gd name="connsiteX5" fmla="*/ 198587 w 511197"/>
                  <a:gd name="connsiteY5" fmla="*/ 4982 h 532857"/>
                  <a:gd name="connsiteX6" fmla="*/ 196872 w 511197"/>
                  <a:gd name="connsiteY6" fmla="*/ 5258 h 532857"/>
                  <a:gd name="connsiteX7" fmla="*/ 196872 w 511197"/>
                  <a:gd name="connsiteY7" fmla="*/ 5258 h 532857"/>
                  <a:gd name="connsiteX8" fmla="*/ 190424 w 511197"/>
                  <a:gd name="connsiteY8" fmla="*/ 6420 h 532857"/>
                  <a:gd name="connsiteX9" fmla="*/ 158820 w 511197"/>
                  <a:gd name="connsiteY9" fmla="*/ 13268 h 532857"/>
                  <a:gd name="connsiteX10" fmla="*/ 147533 w 511197"/>
                  <a:gd name="connsiteY10" fmla="*/ 16364 h 532857"/>
                  <a:gd name="connsiteX11" fmla="*/ 147533 w 511197"/>
                  <a:gd name="connsiteY11" fmla="*/ 16497 h 532857"/>
                  <a:gd name="connsiteX12" fmla="*/ 23632 w 511197"/>
                  <a:gd name="connsiteY12" fmla="*/ 76972 h 532857"/>
                  <a:gd name="connsiteX13" fmla="*/ 7572 w 511197"/>
                  <a:gd name="connsiteY13" fmla="*/ 95336 h 532857"/>
                  <a:gd name="connsiteX14" fmla="*/ 7353 w 511197"/>
                  <a:gd name="connsiteY14" fmla="*/ 95726 h 532857"/>
                  <a:gd name="connsiteX15" fmla="*/ 4629 w 511197"/>
                  <a:gd name="connsiteY15" fmla="*/ 100603 h 532857"/>
                  <a:gd name="connsiteX16" fmla="*/ 2029 w 511197"/>
                  <a:gd name="connsiteY16" fmla="*/ 106585 h 532857"/>
                  <a:gd name="connsiteX17" fmla="*/ 800 w 511197"/>
                  <a:gd name="connsiteY17" fmla="*/ 110452 h 532857"/>
                  <a:gd name="connsiteX18" fmla="*/ 162 w 511197"/>
                  <a:gd name="connsiteY18" fmla="*/ 112452 h 532857"/>
                  <a:gd name="connsiteX19" fmla="*/ 0 w 511197"/>
                  <a:gd name="connsiteY19" fmla="*/ 113071 h 532857"/>
                  <a:gd name="connsiteX20" fmla="*/ 32474 w 511197"/>
                  <a:gd name="connsiteY20" fmla="*/ 474179 h 532857"/>
                  <a:gd name="connsiteX21" fmla="*/ 82048 w 511197"/>
                  <a:gd name="connsiteY21" fmla="*/ 286874 h 532857"/>
                  <a:gd name="connsiteX22" fmla="*/ 82329 w 511197"/>
                  <a:gd name="connsiteY22" fmla="*/ 286660 h 532857"/>
                  <a:gd name="connsiteX23" fmla="*/ 82544 w 511197"/>
                  <a:gd name="connsiteY23" fmla="*/ 532857 h 532857"/>
                  <a:gd name="connsiteX24" fmla="*/ 425472 w 511197"/>
                  <a:gd name="connsiteY24" fmla="*/ 532857 h 532857"/>
                  <a:gd name="connsiteX25" fmla="*/ 425472 w 511197"/>
                  <a:gd name="connsiteY25" fmla="*/ 395830 h 532857"/>
                  <a:gd name="connsiteX26" fmla="*/ 511197 w 511197"/>
                  <a:gd name="connsiteY26" fmla="*/ 284388 h 532857"/>
                  <a:gd name="connsiteX27" fmla="*/ 511197 w 511197"/>
                  <a:gd name="connsiteY27" fmla="*/ 128321 h 532857"/>
                  <a:gd name="connsiteX28" fmla="*/ 510807 w 511197"/>
                  <a:gd name="connsiteY28" fmla="*/ 122453 h 532857"/>
                  <a:gd name="connsiteX29" fmla="*/ 187347 w 511197"/>
                  <a:gd name="connsiteY29" fmla="*/ 284397 h 532857"/>
                  <a:gd name="connsiteX30" fmla="*/ 187709 w 511197"/>
                  <a:gd name="connsiteY30" fmla="*/ 278149 h 532857"/>
                  <a:gd name="connsiteX31" fmla="*/ 242345 w 511197"/>
                  <a:gd name="connsiteY31" fmla="*/ 212055 h 532857"/>
                  <a:gd name="connsiteX32" fmla="*/ 170297 w 511197"/>
                  <a:gd name="connsiteY32" fmla="*/ 40329 h 532857"/>
                  <a:gd name="connsiteX33" fmla="*/ 196787 w 511197"/>
                  <a:gd name="connsiteY33" fmla="*/ 34338 h 532857"/>
                  <a:gd name="connsiteX34" fmla="*/ 208407 w 511197"/>
                  <a:gd name="connsiteY34" fmla="*/ 32661 h 532857"/>
                  <a:gd name="connsiteX35" fmla="*/ 282359 w 511197"/>
                  <a:gd name="connsiteY35" fmla="*/ 209007 h 532857"/>
                  <a:gd name="connsiteX36" fmla="*/ 482622 w 511197"/>
                  <a:gd name="connsiteY36" fmla="*/ 209007 h 532857"/>
                  <a:gd name="connsiteX37" fmla="*/ 482622 w 511197"/>
                  <a:gd name="connsiteY37" fmla="*/ 284397 h 532857"/>
                  <a:gd name="connsiteX38" fmla="*/ 400841 w 511197"/>
                  <a:gd name="connsiteY38" fmla="*/ 370399 h 532857"/>
                  <a:gd name="connsiteX39" fmla="*/ 187347 w 511197"/>
                  <a:gd name="connsiteY39" fmla="*/ 370399 h 532857"/>
                  <a:gd name="connsiteX40" fmla="*/ 187347 w 511197"/>
                  <a:gd name="connsiteY40" fmla="*/ 284397 h 532857"/>
                  <a:gd name="connsiteX0" fmla="*/ 510807 w 511197"/>
                  <a:gd name="connsiteY0" fmla="*/ 122453 h 532857"/>
                  <a:gd name="connsiteX1" fmla="*/ 485480 w 511197"/>
                  <a:gd name="connsiteY1" fmla="*/ 77000 h 532857"/>
                  <a:gd name="connsiteX2" fmla="*/ 360388 w 511197"/>
                  <a:gd name="connsiteY2" fmla="*/ 16040 h 532857"/>
                  <a:gd name="connsiteX3" fmla="*/ 254527 w 511197"/>
                  <a:gd name="connsiteY3" fmla="*/ 0 h 532857"/>
                  <a:gd name="connsiteX4" fmla="*/ 200635 w 511197"/>
                  <a:gd name="connsiteY4" fmla="*/ 4667 h 532857"/>
                  <a:gd name="connsiteX5" fmla="*/ 198587 w 511197"/>
                  <a:gd name="connsiteY5" fmla="*/ 4982 h 532857"/>
                  <a:gd name="connsiteX6" fmla="*/ 196872 w 511197"/>
                  <a:gd name="connsiteY6" fmla="*/ 5258 h 532857"/>
                  <a:gd name="connsiteX7" fmla="*/ 196872 w 511197"/>
                  <a:gd name="connsiteY7" fmla="*/ 5258 h 532857"/>
                  <a:gd name="connsiteX8" fmla="*/ 190424 w 511197"/>
                  <a:gd name="connsiteY8" fmla="*/ 6420 h 532857"/>
                  <a:gd name="connsiteX9" fmla="*/ 158820 w 511197"/>
                  <a:gd name="connsiteY9" fmla="*/ 13268 h 532857"/>
                  <a:gd name="connsiteX10" fmla="*/ 147533 w 511197"/>
                  <a:gd name="connsiteY10" fmla="*/ 16364 h 532857"/>
                  <a:gd name="connsiteX11" fmla="*/ 147533 w 511197"/>
                  <a:gd name="connsiteY11" fmla="*/ 16497 h 532857"/>
                  <a:gd name="connsiteX12" fmla="*/ 23632 w 511197"/>
                  <a:gd name="connsiteY12" fmla="*/ 76972 h 532857"/>
                  <a:gd name="connsiteX13" fmla="*/ 7572 w 511197"/>
                  <a:gd name="connsiteY13" fmla="*/ 95336 h 532857"/>
                  <a:gd name="connsiteX14" fmla="*/ 7353 w 511197"/>
                  <a:gd name="connsiteY14" fmla="*/ 95726 h 532857"/>
                  <a:gd name="connsiteX15" fmla="*/ 4629 w 511197"/>
                  <a:gd name="connsiteY15" fmla="*/ 100603 h 532857"/>
                  <a:gd name="connsiteX16" fmla="*/ 2029 w 511197"/>
                  <a:gd name="connsiteY16" fmla="*/ 106585 h 532857"/>
                  <a:gd name="connsiteX17" fmla="*/ 800 w 511197"/>
                  <a:gd name="connsiteY17" fmla="*/ 110452 h 532857"/>
                  <a:gd name="connsiteX18" fmla="*/ 162 w 511197"/>
                  <a:gd name="connsiteY18" fmla="*/ 112452 h 532857"/>
                  <a:gd name="connsiteX19" fmla="*/ 0 w 511197"/>
                  <a:gd name="connsiteY19" fmla="*/ 113071 h 532857"/>
                  <a:gd name="connsiteX20" fmla="*/ 82048 w 511197"/>
                  <a:gd name="connsiteY20" fmla="*/ 286874 h 532857"/>
                  <a:gd name="connsiteX21" fmla="*/ 82329 w 511197"/>
                  <a:gd name="connsiteY21" fmla="*/ 286660 h 532857"/>
                  <a:gd name="connsiteX22" fmla="*/ 82544 w 511197"/>
                  <a:gd name="connsiteY22" fmla="*/ 532857 h 532857"/>
                  <a:gd name="connsiteX23" fmla="*/ 425472 w 511197"/>
                  <a:gd name="connsiteY23" fmla="*/ 532857 h 532857"/>
                  <a:gd name="connsiteX24" fmla="*/ 425472 w 511197"/>
                  <a:gd name="connsiteY24" fmla="*/ 395830 h 532857"/>
                  <a:gd name="connsiteX25" fmla="*/ 511197 w 511197"/>
                  <a:gd name="connsiteY25" fmla="*/ 284388 h 532857"/>
                  <a:gd name="connsiteX26" fmla="*/ 511197 w 511197"/>
                  <a:gd name="connsiteY26" fmla="*/ 128321 h 532857"/>
                  <a:gd name="connsiteX27" fmla="*/ 510807 w 511197"/>
                  <a:gd name="connsiteY27" fmla="*/ 122453 h 532857"/>
                  <a:gd name="connsiteX28" fmla="*/ 187347 w 511197"/>
                  <a:gd name="connsiteY28" fmla="*/ 284397 h 532857"/>
                  <a:gd name="connsiteX29" fmla="*/ 187709 w 511197"/>
                  <a:gd name="connsiteY29" fmla="*/ 278149 h 532857"/>
                  <a:gd name="connsiteX30" fmla="*/ 242345 w 511197"/>
                  <a:gd name="connsiteY30" fmla="*/ 212055 h 532857"/>
                  <a:gd name="connsiteX31" fmla="*/ 170297 w 511197"/>
                  <a:gd name="connsiteY31" fmla="*/ 40329 h 532857"/>
                  <a:gd name="connsiteX32" fmla="*/ 196787 w 511197"/>
                  <a:gd name="connsiteY32" fmla="*/ 34338 h 532857"/>
                  <a:gd name="connsiteX33" fmla="*/ 208407 w 511197"/>
                  <a:gd name="connsiteY33" fmla="*/ 32661 h 532857"/>
                  <a:gd name="connsiteX34" fmla="*/ 282359 w 511197"/>
                  <a:gd name="connsiteY34" fmla="*/ 209007 h 532857"/>
                  <a:gd name="connsiteX35" fmla="*/ 482622 w 511197"/>
                  <a:gd name="connsiteY35" fmla="*/ 209007 h 532857"/>
                  <a:gd name="connsiteX36" fmla="*/ 482622 w 511197"/>
                  <a:gd name="connsiteY36" fmla="*/ 284397 h 532857"/>
                  <a:gd name="connsiteX37" fmla="*/ 400841 w 511197"/>
                  <a:gd name="connsiteY37" fmla="*/ 370399 h 532857"/>
                  <a:gd name="connsiteX38" fmla="*/ 187347 w 511197"/>
                  <a:gd name="connsiteY38" fmla="*/ 370399 h 532857"/>
                  <a:gd name="connsiteX39" fmla="*/ 187347 w 511197"/>
                  <a:gd name="connsiteY39" fmla="*/ 284397 h 532857"/>
                  <a:gd name="connsiteX0" fmla="*/ 510807 w 511197"/>
                  <a:gd name="connsiteY0" fmla="*/ 122453 h 532857"/>
                  <a:gd name="connsiteX1" fmla="*/ 485480 w 511197"/>
                  <a:gd name="connsiteY1" fmla="*/ 77000 h 532857"/>
                  <a:gd name="connsiteX2" fmla="*/ 360388 w 511197"/>
                  <a:gd name="connsiteY2" fmla="*/ 16040 h 532857"/>
                  <a:gd name="connsiteX3" fmla="*/ 254527 w 511197"/>
                  <a:gd name="connsiteY3" fmla="*/ 0 h 532857"/>
                  <a:gd name="connsiteX4" fmla="*/ 200635 w 511197"/>
                  <a:gd name="connsiteY4" fmla="*/ 4667 h 532857"/>
                  <a:gd name="connsiteX5" fmla="*/ 198587 w 511197"/>
                  <a:gd name="connsiteY5" fmla="*/ 4982 h 532857"/>
                  <a:gd name="connsiteX6" fmla="*/ 196872 w 511197"/>
                  <a:gd name="connsiteY6" fmla="*/ 5258 h 532857"/>
                  <a:gd name="connsiteX7" fmla="*/ 196872 w 511197"/>
                  <a:gd name="connsiteY7" fmla="*/ 5258 h 532857"/>
                  <a:gd name="connsiteX8" fmla="*/ 190424 w 511197"/>
                  <a:gd name="connsiteY8" fmla="*/ 6420 h 532857"/>
                  <a:gd name="connsiteX9" fmla="*/ 158820 w 511197"/>
                  <a:gd name="connsiteY9" fmla="*/ 13268 h 532857"/>
                  <a:gd name="connsiteX10" fmla="*/ 147533 w 511197"/>
                  <a:gd name="connsiteY10" fmla="*/ 16364 h 532857"/>
                  <a:gd name="connsiteX11" fmla="*/ 147533 w 511197"/>
                  <a:gd name="connsiteY11" fmla="*/ 16497 h 532857"/>
                  <a:gd name="connsiteX12" fmla="*/ 23632 w 511197"/>
                  <a:gd name="connsiteY12" fmla="*/ 76972 h 532857"/>
                  <a:gd name="connsiteX13" fmla="*/ 7572 w 511197"/>
                  <a:gd name="connsiteY13" fmla="*/ 95336 h 532857"/>
                  <a:gd name="connsiteX14" fmla="*/ 7353 w 511197"/>
                  <a:gd name="connsiteY14" fmla="*/ 95726 h 532857"/>
                  <a:gd name="connsiteX15" fmla="*/ 4629 w 511197"/>
                  <a:gd name="connsiteY15" fmla="*/ 100603 h 532857"/>
                  <a:gd name="connsiteX16" fmla="*/ 2029 w 511197"/>
                  <a:gd name="connsiteY16" fmla="*/ 106585 h 532857"/>
                  <a:gd name="connsiteX17" fmla="*/ 800 w 511197"/>
                  <a:gd name="connsiteY17" fmla="*/ 110452 h 532857"/>
                  <a:gd name="connsiteX18" fmla="*/ 162 w 511197"/>
                  <a:gd name="connsiteY18" fmla="*/ 112452 h 532857"/>
                  <a:gd name="connsiteX19" fmla="*/ 0 w 511197"/>
                  <a:gd name="connsiteY19" fmla="*/ 113071 h 532857"/>
                  <a:gd name="connsiteX20" fmla="*/ 82048 w 511197"/>
                  <a:gd name="connsiteY20" fmla="*/ 286874 h 532857"/>
                  <a:gd name="connsiteX21" fmla="*/ 82329 w 511197"/>
                  <a:gd name="connsiteY21" fmla="*/ 286660 h 532857"/>
                  <a:gd name="connsiteX22" fmla="*/ 82544 w 511197"/>
                  <a:gd name="connsiteY22" fmla="*/ 532857 h 532857"/>
                  <a:gd name="connsiteX23" fmla="*/ 83001 w 511197"/>
                  <a:gd name="connsiteY23" fmla="*/ 395665 h 532857"/>
                  <a:gd name="connsiteX24" fmla="*/ 425472 w 511197"/>
                  <a:gd name="connsiteY24" fmla="*/ 395830 h 532857"/>
                  <a:gd name="connsiteX25" fmla="*/ 511197 w 511197"/>
                  <a:gd name="connsiteY25" fmla="*/ 284388 h 532857"/>
                  <a:gd name="connsiteX26" fmla="*/ 511197 w 511197"/>
                  <a:gd name="connsiteY26" fmla="*/ 128321 h 532857"/>
                  <a:gd name="connsiteX27" fmla="*/ 510807 w 511197"/>
                  <a:gd name="connsiteY27" fmla="*/ 122453 h 532857"/>
                  <a:gd name="connsiteX28" fmla="*/ 187347 w 511197"/>
                  <a:gd name="connsiteY28" fmla="*/ 284397 h 532857"/>
                  <a:gd name="connsiteX29" fmla="*/ 187709 w 511197"/>
                  <a:gd name="connsiteY29" fmla="*/ 278149 h 532857"/>
                  <a:gd name="connsiteX30" fmla="*/ 242345 w 511197"/>
                  <a:gd name="connsiteY30" fmla="*/ 212055 h 532857"/>
                  <a:gd name="connsiteX31" fmla="*/ 170297 w 511197"/>
                  <a:gd name="connsiteY31" fmla="*/ 40329 h 532857"/>
                  <a:gd name="connsiteX32" fmla="*/ 196787 w 511197"/>
                  <a:gd name="connsiteY32" fmla="*/ 34338 h 532857"/>
                  <a:gd name="connsiteX33" fmla="*/ 208407 w 511197"/>
                  <a:gd name="connsiteY33" fmla="*/ 32661 h 532857"/>
                  <a:gd name="connsiteX34" fmla="*/ 282359 w 511197"/>
                  <a:gd name="connsiteY34" fmla="*/ 209007 h 532857"/>
                  <a:gd name="connsiteX35" fmla="*/ 482622 w 511197"/>
                  <a:gd name="connsiteY35" fmla="*/ 209007 h 532857"/>
                  <a:gd name="connsiteX36" fmla="*/ 482622 w 511197"/>
                  <a:gd name="connsiteY36" fmla="*/ 284397 h 532857"/>
                  <a:gd name="connsiteX37" fmla="*/ 400841 w 511197"/>
                  <a:gd name="connsiteY37" fmla="*/ 370399 h 532857"/>
                  <a:gd name="connsiteX38" fmla="*/ 187347 w 511197"/>
                  <a:gd name="connsiteY38" fmla="*/ 370399 h 532857"/>
                  <a:gd name="connsiteX39" fmla="*/ 187347 w 511197"/>
                  <a:gd name="connsiteY39" fmla="*/ 284397 h 532857"/>
                  <a:gd name="connsiteX0" fmla="*/ 510807 w 511197"/>
                  <a:gd name="connsiteY0" fmla="*/ 122453 h 395830"/>
                  <a:gd name="connsiteX1" fmla="*/ 485480 w 511197"/>
                  <a:gd name="connsiteY1" fmla="*/ 77000 h 395830"/>
                  <a:gd name="connsiteX2" fmla="*/ 360388 w 511197"/>
                  <a:gd name="connsiteY2" fmla="*/ 16040 h 395830"/>
                  <a:gd name="connsiteX3" fmla="*/ 254527 w 511197"/>
                  <a:gd name="connsiteY3" fmla="*/ 0 h 395830"/>
                  <a:gd name="connsiteX4" fmla="*/ 200635 w 511197"/>
                  <a:gd name="connsiteY4" fmla="*/ 4667 h 395830"/>
                  <a:gd name="connsiteX5" fmla="*/ 198587 w 511197"/>
                  <a:gd name="connsiteY5" fmla="*/ 4982 h 395830"/>
                  <a:gd name="connsiteX6" fmla="*/ 196872 w 511197"/>
                  <a:gd name="connsiteY6" fmla="*/ 5258 h 395830"/>
                  <a:gd name="connsiteX7" fmla="*/ 196872 w 511197"/>
                  <a:gd name="connsiteY7" fmla="*/ 5258 h 395830"/>
                  <a:gd name="connsiteX8" fmla="*/ 190424 w 511197"/>
                  <a:gd name="connsiteY8" fmla="*/ 6420 h 395830"/>
                  <a:gd name="connsiteX9" fmla="*/ 158820 w 511197"/>
                  <a:gd name="connsiteY9" fmla="*/ 13268 h 395830"/>
                  <a:gd name="connsiteX10" fmla="*/ 147533 w 511197"/>
                  <a:gd name="connsiteY10" fmla="*/ 16364 h 395830"/>
                  <a:gd name="connsiteX11" fmla="*/ 147533 w 511197"/>
                  <a:gd name="connsiteY11" fmla="*/ 16497 h 395830"/>
                  <a:gd name="connsiteX12" fmla="*/ 23632 w 511197"/>
                  <a:gd name="connsiteY12" fmla="*/ 76972 h 395830"/>
                  <a:gd name="connsiteX13" fmla="*/ 7572 w 511197"/>
                  <a:gd name="connsiteY13" fmla="*/ 95336 h 395830"/>
                  <a:gd name="connsiteX14" fmla="*/ 7353 w 511197"/>
                  <a:gd name="connsiteY14" fmla="*/ 95726 h 395830"/>
                  <a:gd name="connsiteX15" fmla="*/ 4629 w 511197"/>
                  <a:gd name="connsiteY15" fmla="*/ 100603 h 395830"/>
                  <a:gd name="connsiteX16" fmla="*/ 2029 w 511197"/>
                  <a:gd name="connsiteY16" fmla="*/ 106585 h 395830"/>
                  <a:gd name="connsiteX17" fmla="*/ 800 w 511197"/>
                  <a:gd name="connsiteY17" fmla="*/ 110452 h 395830"/>
                  <a:gd name="connsiteX18" fmla="*/ 162 w 511197"/>
                  <a:gd name="connsiteY18" fmla="*/ 112452 h 395830"/>
                  <a:gd name="connsiteX19" fmla="*/ 0 w 511197"/>
                  <a:gd name="connsiteY19" fmla="*/ 113071 h 395830"/>
                  <a:gd name="connsiteX20" fmla="*/ 82048 w 511197"/>
                  <a:gd name="connsiteY20" fmla="*/ 286874 h 395830"/>
                  <a:gd name="connsiteX21" fmla="*/ 82329 w 511197"/>
                  <a:gd name="connsiteY21" fmla="*/ 286660 h 395830"/>
                  <a:gd name="connsiteX22" fmla="*/ 83001 w 511197"/>
                  <a:gd name="connsiteY22" fmla="*/ 395665 h 395830"/>
                  <a:gd name="connsiteX23" fmla="*/ 425472 w 511197"/>
                  <a:gd name="connsiteY23" fmla="*/ 395830 h 395830"/>
                  <a:gd name="connsiteX24" fmla="*/ 511197 w 511197"/>
                  <a:gd name="connsiteY24" fmla="*/ 284388 h 395830"/>
                  <a:gd name="connsiteX25" fmla="*/ 511197 w 511197"/>
                  <a:gd name="connsiteY25" fmla="*/ 128321 h 395830"/>
                  <a:gd name="connsiteX26" fmla="*/ 510807 w 511197"/>
                  <a:gd name="connsiteY26" fmla="*/ 122453 h 395830"/>
                  <a:gd name="connsiteX27" fmla="*/ 187347 w 511197"/>
                  <a:gd name="connsiteY27" fmla="*/ 284397 h 395830"/>
                  <a:gd name="connsiteX28" fmla="*/ 187709 w 511197"/>
                  <a:gd name="connsiteY28" fmla="*/ 278149 h 395830"/>
                  <a:gd name="connsiteX29" fmla="*/ 242345 w 511197"/>
                  <a:gd name="connsiteY29" fmla="*/ 212055 h 395830"/>
                  <a:gd name="connsiteX30" fmla="*/ 170297 w 511197"/>
                  <a:gd name="connsiteY30" fmla="*/ 40329 h 395830"/>
                  <a:gd name="connsiteX31" fmla="*/ 196787 w 511197"/>
                  <a:gd name="connsiteY31" fmla="*/ 34338 h 395830"/>
                  <a:gd name="connsiteX32" fmla="*/ 208407 w 511197"/>
                  <a:gd name="connsiteY32" fmla="*/ 32661 h 395830"/>
                  <a:gd name="connsiteX33" fmla="*/ 282359 w 511197"/>
                  <a:gd name="connsiteY33" fmla="*/ 209007 h 395830"/>
                  <a:gd name="connsiteX34" fmla="*/ 482622 w 511197"/>
                  <a:gd name="connsiteY34" fmla="*/ 209007 h 395830"/>
                  <a:gd name="connsiteX35" fmla="*/ 482622 w 511197"/>
                  <a:gd name="connsiteY35" fmla="*/ 284397 h 395830"/>
                  <a:gd name="connsiteX36" fmla="*/ 400841 w 511197"/>
                  <a:gd name="connsiteY36" fmla="*/ 370399 h 395830"/>
                  <a:gd name="connsiteX37" fmla="*/ 187347 w 511197"/>
                  <a:gd name="connsiteY37" fmla="*/ 370399 h 395830"/>
                  <a:gd name="connsiteX38" fmla="*/ 187347 w 511197"/>
                  <a:gd name="connsiteY38" fmla="*/ 284397 h 395830"/>
                  <a:gd name="connsiteX0" fmla="*/ 510807 w 511197"/>
                  <a:gd name="connsiteY0" fmla="*/ 122453 h 395830"/>
                  <a:gd name="connsiteX1" fmla="*/ 485480 w 511197"/>
                  <a:gd name="connsiteY1" fmla="*/ 77000 h 395830"/>
                  <a:gd name="connsiteX2" fmla="*/ 360388 w 511197"/>
                  <a:gd name="connsiteY2" fmla="*/ 16040 h 395830"/>
                  <a:gd name="connsiteX3" fmla="*/ 254527 w 511197"/>
                  <a:gd name="connsiteY3" fmla="*/ 0 h 395830"/>
                  <a:gd name="connsiteX4" fmla="*/ 200635 w 511197"/>
                  <a:gd name="connsiteY4" fmla="*/ 4667 h 395830"/>
                  <a:gd name="connsiteX5" fmla="*/ 198587 w 511197"/>
                  <a:gd name="connsiteY5" fmla="*/ 4982 h 395830"/>
                  <a:gd name="connsiteX6" fmla="*/ 196872 w 511197"/>
                  <a:gd name="connsiteY6" fmla="*/ 5258 h 395830"/>
                  <a:gd name="connsiteX7" fmla="*/ 196872 w 511197"/>
                  <a:gd name="connsiteY7" fmla="*/ 5258 h 395830"/>
                  <a:gd name="connsiteX8" fmla="*/ 190424 w 511197"/>
                  <a:gd name="connsiteY8" fmla="*/ 6420 h 395830"/>
                  <a:gd name="connsiteX9" fmla="*/ 158820 w 511197"/>
                  <a:gd name="connsiteY9" fmla="*/ 13268 h 395830"/>
                  <a:gd name="connsiteX10" fmla="*/ 147533 w 511197"/>
                  <a:gd name="connsiteY10" fmla="*/ 16364 h 395830"/>
                  <a:gd name="connsiteX11" fmla="*/ 147533 w 511197"/>
                  <a:gd name="connsiteY11" fmla="*/ 16497 h 395830"/>
                  <a:gd name="connsiteX12" fmla="*/ 23632 w 511197"/>
                  <a:gd name="connsiteY12" fmla="*/ 76972 h 395830"/>
                  <a:gd name="connsiteX13" fmla="*/ 7572 w 511197"/>
                  <a:gd name="connsiteY13" fmla="*/ 95336 h 395830"/>
                  <a:gd name="connsiteX14" fmla="*/ 7353 w 511197"/>
                  <a:gd name="connsiteY14" fmla="*/ 95726 h 395830"/>
                  <a:gd name="connsiteX15" fmla="*/ 4629 w 511197"/>
                  <a:gd name="connsiteY15" fmla="*/ 100603 h 395830"/>
                  <a:gd name="connsiteX16" fmla="*/ 2029 w 511197"/>
                  <a:gd name="connsiteY16" fmla="*/ 106585 h 395830"/>
                  <a:gd name="connsiteX17" fmla="*/ 800 w 511197"/>
                  <a:gd name="connsiteY17" fmla="*/ 110452 h 395830"/>
                  <a:gd name="connsiteX18" fmla="*/ 162 w 511197"/>
                  <a:gd name="connsiteY18" fmla="*/ 112452 h 395830"/>
                  <a:gd name="connsiteX19" fmla="*/ 0 w 511197"/>
                  <a:gd name="connsiteY19" fmla="*/ 113071 h 395830"/>
                  <a:gd name="connsiteX20" fmla="*/ 82048 w 511197"/>
                  <a:gd name="connsiteY20" fmla="*/ 286874 h 395830"/>
                  <a:gd name="connsiteX21" fmla="*/ 3062 w 511197"/>
                  <a:gd name="connsiteY21" fmla="*/ 288693 h 395830"/>
                  <a:gd name="connsiteX22" fmla="*/ 83001 w 511197"/>
                  <a:gd name="connsiteY22" fmla="*/ 395665 h 395830"/>
                  <a:gd name="connsiteX23" fmla="*/ 425472 w 511197"/>
                  <a:gd name="connsiteY23" fmla="*/ 395830 h 395830"/>
                  <a:gd name="connsiteX24" fmla="*/ 511197 w 511197"/>
                  <a:gd name="connsiteY24" fmla="*/ 284388 h 395830"/>
                  <a:gd name="connsiteX25" fmla="*/ 511197 w 511197"/>
                  <a:gd name="connsiteY25" fmla="*/ 128321 h 395830"/>
                  <a:gd name="connsiteX26" fmla="*/ 510807 w 511197"/>
                  <a:gd name="connsiteY26" fmla="*/ 122453 h 395830"/>
                  <a:gd name="connsiteX27" fmla="*/ 187347 w 511197"/>
                  <a:gd name="connsiteY27" fmla="*/ 284397 h 395830"/>
                  <a:gd name="connsiteX28" fmla="*/ 187709 w 511197"/>
                  <a:gd name="connsiteY28" fmla="*/ 278149 h 395830"/>
                  <a:gd name="connsiteX29" fmla="*/ 242345 w 511197"/>
                  <a:gd name="connsiteY29" fmla="*/ 212055 h 395830"/>
                  <a:gd name="connsiteX30" fmla="*/ 170297 w 511197"/>
                  <a:gd name="connsiteY30" fmla="*/ 40329 h 395830"/>
                  <a:gd name="connsiteX31" fmla="*/ 196787 w 511197"/>
                  <a:gd name="connsiteY31" fmla="*/ 34338 h 395830"/>
                  <a:gd name="connsiteX32" fmla="*/ 208407 w 511197"/>
                  <a:gd name="connsiteY32" fmla="*/ 32661 h 395830"/>
                  <a:gd name="connsiteX33" fmla="*/ 282359 w 511197"/>
                  <a:gd name="connsiteY33" fmla="*/ 209007 h 395830"/>
                  <a:gd name="connsiteX34" fmla="*/ 482622 w 511197"/>
                  <a:gd name="connsiteY34" fmla="*/ 209007 h 395830"/>
                  <a:gd name="connsiteX35" fmla="*/ 482622 w 511197"/>
                  <a:gd name="connsiteY35" fmla="*/ 284397 h 395830"/>
                  <a:gd name="connsiteX36" fmla="*/ 400841 w 511197"/>
                  <a:gd name="connsiteY36" fmla="*/ 370399 h 395830"/>
                  <a:gd name="connsiteX37" fmla="*/ 187347 w 511197"/>
                  <a:gd name="connsiteY37" fmla="*/ 370399 h 395830"/>
                  <a:gd name="connsiteX38" fmla="*/ 187347 w 511197"/>
                  <a:gd name="connsiteY38" fmla="*/ 284397 h 395830"/>
                  <a:gd name="connsiteX0" fmla="*/ 528102 w 528492"/>
                  <a:gd name="connsiteY0" fmla="*/ 122453 h 395830"/>
                  <a:gd name="connsiteX1" fmla="*/ 502775 w 528492"/>
                  <a:gd name="connsiteY1" fmla="*/ 77000 h 395830"/>
                  <a:gd name="connsiteX2" fmla="*/ 377683 w 528492"/>
                  <a:gd name="connsiteY2" fmla="*/ 16040 h 395830"/>
                  <a:gd name="connsiteX3" fmla="*/ 271822 w 528492"/>
                  <a:gd name="connsiteY3" fmla="*/ 0 h 395830"/>
                  <a:gd name="connsiteX4" fmla="*/ 217930 w 528492"/>
                  <a:gd name="connsiteY4" fmla="*/ 4667 h 395830"/>
                  <a:gd name="connsiteX5" fmla="*/ 215882 w 528492"/>
                  <a:gd name="connsiteY5" fmla="*/ 4982 h 395830"/>
                  <a:gd name="connsiteX6" fmla="*/ 214167 w 528492"/>
                  <a:gd name="connsiteY6" fmla="*/ 5258 h 395830"/>
                  <a:gd name="connsiteX7" fmla="*/ 214167 w 528492"/>
                  <a:gd name="connsiteY7" fmla="*/ 5258 h 395830"/>
                  <a:gd name="connsiteX8" fmla="*/ 207719 w 528492"/>
                  <a:gd name="connsiteY8" fmla="*/ 6420 h 395830"/>
                  <a:gd name="connsiteX9" fmla="*/ 176115 w 528492"/>
                  <a:gd name="connsiteY9" fmla="*/ 13268 h 395830"/>
                  <a:gd name="connsiteX10" fmla="*/ 164828 w 528492"/>
                  <a:gd name="connsiteY10" fmla="*/ 16364 h 395830"/>
                  <a:gd name="connsiteX11" fmla="*/ 164828 w 528492"/>
                  <a:gd name="connsiteY11" fmla="*/ 16497 h 395830"/>
                  <a:gd name="connsiteX12" fmla="*/ 40927 w 528492"/>
                  <a:gd name="connsiteY12" fmla="*/ 76972 h 395830"/>
                  <a:gd name="connsiteX13" fmla="*/ 24867 w 528492"/>
                  <a:gd name="connsiteY13" fmla="*/ 95336 h 395830"/>
                  <a:gd name="connsiteX14" fmla="*/ 24648 w 528492"/>
                  <a:gd name="connsiteY14" fmla="*/ 95726 h 395830"/>
                  <a:gd name="connsiteX15" fmla="*/ 21924 w 528492"/>
                  <a:gd name="connsiteY15" fmla="*/ 100603 h 395830"/>
                  <a:gd name="connsiteX16" fmla="*/ 19324 w 528492"/>
                  <a:gd name="connsiteY16" fmla="*/ 106585 h 395830"/>
                  <a:gd name="connsiteX17" fmla="*/ 18095 w 528492"/>
                  <a:gd name="connsiteY17" fmla="*/ 110452 h 395830"/>
                  <a:gd name="connsiteX18" fmla="*/ 17457 w 528492"/>
                  <a:gd name="connsiteY18" fmla="*/ 112452 h 395830"/>
                  <a:gd name="connsiteX19" fmla="*/ 17295 w 528492"/>
                  <a:gd name="connsiteY19" fmla="*/ 113071 h 395830"/>
                  <a:gd name="connsiteX20" fmla="*/ 2801 w 528492"/>
                  <a:gd name="connsiteY20" fmla="*/ 172039 h 395830"/>
                  <a:gd name="connsiteX21" fmla="*/ 20357 w 528492"/>
                  <a:gd name="connsiteY21" fmla="*/ 288693 h 395830"/>
                  <a:gd name="connsiteX22" fmla="*/ 100296 w 528492"/>
                  <a:gd name="connsiteY22" fmla="*/ 395665 h 395830"/>
                  <a:gd name="connsiteX23" fmla="*/ 442767 w 528492"/>
                  <a:gd name="connsiteY23" fmla="*/ 395830 h 395830"/>
                  <a:gd name="connsiteX24" fmla="*/ 528492 w 528492"/>
                  <a:gd name="connsiteY24" fmla="*/ 284388 h 395830"/>
                  <a:gd name="connsiteX25" fmla="*/ 528492 w 528492"/>
                  <a:gd name="connsiteY25" fmla="*/ 128321 h 395830"/>
                  <a:gd name="connsiteX26" fmla="*/ 528102 w 528492"/>
                  <a:gd name="connsiteY26" fmla="*/ 122453 h 395830"/>
                  <a:gd name="connsiteX27" fmla="*/ 204642 w 528492"/>
                  <a:gd name="connsiteY27" fmla="*/ 284397 h 395830"/>
                  <a:gd name="connsiteX28" fmla="*/ 205004 w 528492"/>
                  <a:gd name="connsiteY28" fmla="*/ 278149 h 395830"/>
                  <a:gd name="connsiteX29" fmla="*/ 259640 w 528492"/>
                  <a:gd name="connsiteY29" fmla="*/ 212055 h 395830"/>
                  <a:gd name="connsiteX30" fmla="*/ 187592 w 528492"/>
                  <a:gd name="connsiteY30" fmla="*/ 40329 h 395830"/>
                  <a:gd name="connsiteX31" fmla="*/ 214082 w 528492"/>
                  <a:gd name="connsiteY31" fmla="*/ 34338 h 395830"/>
                  <a:gd name="connsiteX32" fmla="*/ 225702 w 528492"/>
                  <a:gd name="connsiteY32" fmla="*/ 32661 h 395830"/>
                  <a:gd name="connsiteX33" fmla="*/ 299654 w 528492"/>
                  <a:gd name="connsiteY33" fmla="*/ 209007 h 395830"/>
                  <a:gd name="connsiteX34" fmla="*/ 499917 w 528492"/>
                  <a:gd name="connsiteY34" fmla="*/ 209007 h 395830"/>
                  <a:gd name="connsiteX35" fmla="*/ 499917 w 528492"/>
                  <a:gd name="connsiteY35" fmla="*/ 284397 h 395830"/>
                  <a:gd name="connsiteX36" fmla="*/ 418136 w 528492"/>
                  <a:gd name="connsiteY36" fmla="*/ 370399 h 395830"/>
                  <a:gd name="connsiteX37" fmla="*/ 204642 w 528492"/>
                  <a:gd name="connsiteY37" fmla="*/ 370399 h 395830"/>
                  <a:gd name="connsiteX38" fmla="*/ 204642 w 528492"/>
                  <a:gd name="connsiteY38" fmla="*/ 284397 h 395830"/>
                  <a:gd name="connsiteX0" fmla="*/ 514669 w 515059"/>
                  <a:gd name="connsiteY0" fmla="*/ 122453 h 395830"/>
                  <a:gd name="connsiteX1" fmla="*/ 489342 w 515059"/>
                  <a:gd name="connsiteY1" fmla="*/ 77000 h 395830"/>
                  <a:gd name="connsiteX2" fmla="*/ 364250 w 515059"/>
                  <a:gd name="connsiteY2" fmla="*/ 16040 h 395830"/>
                  <a:gd name="connsiteX3" fmla="*/ 258389 w 515059"/>
                  <a:gd name="connsiteY3" fmla="*/ 0 h 395830"/>
                  <a:gd name="connsiteX4" fmla="*/ 204497 w 515059"/>
                  <a:gd name="connsiteY4" fmla="*/ 4667 h 395830"/>
                  <a:gd name="connsiteX5" fmla="*/ 202449 w 515059"/>
                  <a:gd name="connsiteY5" fmla="*/ 4982 h 395830"/>
                  <a:gd name="connsiteX6" fmla="*/ 200734 w 515059"/>
                  <a:gd name="connsiteY6" fmla="*/ 5258 h 395830"/>
                  <a:gd name="connsiteX7" fmla="*/ 200734 w 515059"/>
                  <a:gd name="connsiteY7" fmla="*/ 5258 h 395830"/>
                  <a:gd name="connsiteX8" fmla="*/ 194286 w 515059"/>
                  <a:gd name="connsiteY8" fmla="*/ 6420 h 395830"/>
                  <a:gd name="connsiteX9" fmla="*/ 162682 w 515059"/>
                  <a:gd name="connsiteY9" fmla="*/ 13268 h 395830"/>
                  <a:gd name="connsiteX10" fmla="*/ 151395 w 515059"/>
                  <a:gd name="connsiteY10" fmla="*/ 16364 h 395830"/>
                  <a:gd name="connsiteX11" fmla="*/ 151395 w 515059"/>
                  <a:gd name="connsiteY11" fmla="*/ 16497 h 395830"/>
                  <a:gd name="connsiteX12" fmla="*/ 27494 w 515059"/>
                  <a:gd name="connsiteY12" fmla="*/ 76972 h 395830"/>
                  <a:gd name="connsiteX13" fmla="*/ 11434 w 515059"/>
                  <a:gd name="connsiteY13" fmla="*/ 95336 h 395830"/>
                  <a:gd name="connsiteX14" fmla="*/ 11215 w 515059"/>
                  <a:gd name="connsiteY14" fmla="*/ 95726 h 395830"/>
                  <a:gd name="connsiteX15" fmla="*/ 8491 w 515059"/>
                  <a:gd name="connsiteY15" fmla="*/ 100603 h 395830"/>
                  <a:gd name="connsiteX16" fmla="*/ 5891 w 515059"/>
                  <a:gd name="connsiteY16" fmla="*/ 106585 h 395830"/>
                  <a:gd name="connsiteX17" fmla="*/ 4662 w 515059"/>
                  <a:gd name="connsiteY17" fmla="*/ 110452 h 395830"/>
                  <a:gd name="connsiteX18" fmla="*/ 4024 w 515059"/>
                  <a:gd name="connsiteY18" fmla="*/ 112452 h 395830"/>
                  <a:gd name="connsiteX19" fmla="*/ 3862 w 515059"/>
                  <a:gd name="connsiteY19" fmla="*/ 113071 h 395830"/>
                  <a:gd name="connsiteX20" fmla="*/ 6924 w 515059"/>
                  <a:gd name="connsiteY20" fmla="*/ 288693 h 395830"/>
                  <a:gd name="connsiteX21" fmla="*/ 86863 w 515059"/>
                  <a:gd name="connsiteY21" fmla="*/ 395665 h 395830"/>
                  <a:gd name="connsiteX22" fmla="*/ 429334 w 515059"/>
                  <a:gd name="connsiteY22" fmla="*/ 395830 h 395830"/>
                  <a:gd name="connsiteX23" fmla="*/ 515059 w 515059"/>
                  <a:gd name="connsiteY23" fmla="*/ 284388 h 395830"/>
                  <a:gd name="connsiteX24" fmla="*/ 515059 w 515059"/>
                  <a:gd name="connsiteY24" fmla="*/ 128321 h 395830"/>
                  <a:gd name="connsiteX25" fmla="*/ 514669 w 515059"/>
                  <a:gd name="connsiteY25" fmla="*/ 122453 h 395830"/>
                  <a:gd name="connsiteX26" fmla="*/ 191209 w 515059"/>
                  <a:gd name="connsiteY26" fmla="*/ 284397 h 395830"/>
                  <a:gd name="connsiteX27" fmla="*/ 191571 w 515059"/>
                  <a:gd name="connsiteY27" fmla="*/ 278149 h 395830"/>
                  <a:gd name="connsiteX28" fmla="*/ 246207 w 515059"/>
                  <a:gd name="connsiteY28" fmla="*/ 212055 h 395830"/>
                  <a:gd name="connsiteX29" fmla="*/ 174159 w 515059"/>
                  <a:gd name="connsiteY29" fmla="*/ 40329 h 395830"/>
                  <a:gd name="connsiteX30" fmla="*/ 200649 w 515059"/>
                  <a:gd name="connsiteY30" fmla="*/ 34338 h 395830"/>
                  <a:gd name="connsiteX31" fmla="*/ 212269 w 515059"/>
                  <a:gd name="connsiteY31" fmla="*/ 32661 h 395830"/>
                  <a:gd name="connsiteX32" fmla="*/ 286221 w 515059"/>
                  <a:gd name="connsiteY32" fmla="*/ 209007 h 395830"/>
                  <a:gd name="connsiteX33" fmla="*/ 486484 w 515059"/>
                  <a:gd name="connsiteY33" fmla="*/ 209007 h 395830"/>
                  <a:gd name="connsiteX34" fmla="*/ 486484 w 515059"/>
                  <a:gd name="connsiteY34" fmla="*/ 284397 h 395830"/>
                  <a:gd name="connsiteX35" fmla="*/ 404703 w 515059"/>
                  <a:gd name="connsiteY35" fmla="*/ 370399 h 395830"/>
                  <a:gd name="connsiteX36" fmla="*/ 191209 w 515059"/>
                  <a:gd name="connsiteY36" fmla="*/ 370399 h 395830"/>
                  <a:gd name="connsiteX37" fmla="*/ 191209 w 515059"/>
                  <a:gd name="connsiteY37" fmla="*/ 284397 h 395830"/>
                  <a:gd name="connsiteX0" fmla="*/ 510645 w 511035"/>
                  <a:gd name="connsiteY0" fmla="*/ 122453 h 395830"/>
                  <a:gd name="connsiteX1" fmla="*/ 485318 w 511035"/>
                  <a:gd name="connsiteY1" fmla="*/ 77000 h 395830"/>
                  <a:gd name="connsiteX2" fmla="*/ 360226 w 511035"/>
                  <a:gd name="connsiteY2" fmla="*/ 16040 h 395830"/>
                  <a:gd name="connsiteX3" fmla="*/ 254365 w 511035"/>
                  <a:gd name="connsiteY3" fmla="*/ 0 h 395830"/>
                  <a:gd name="connsiteX4" fmla="*/ 200473 w 511035"/>
                  <a:gd name="connsiteY4" fmla="*/ 4667 h 395830"/>
                  <a:gd name="connsiteX5" fmla="*/ 198425 w 511035"/>
                  <a:gd name="connsiteY5" fmla="*/ 4982 h 395830"/>
                  <a:gd name="connsiteX6" fmla="*/ 196710 w 511035"/>
                  <a:gd name="connsiteY6" fmla="*/ 5258 h 395830"/>
                  <a:gd name="connsiteX7" fmla="*/ 196710 w 511035"/>
                  <a:gd name="connsiteY7" fmla="*/ 5258 h 395830"/>
                  <a:gd name="connsiteX8" fmla="*/ 190262 w 511035"/>
                  <a:gd name="connsiteY8" fmla="*/ 6420 h 395830"/>
                  <a:gd name="connsiteX9" fmla="*/ 158658 w 511035"/>
                  <a:gd name="connsiteY9" fmla="*/ 13268 h 395830"/>
                  <a:gd name="connsiteX10" fmla="*/ 147371 w 511035"/>
                  <a:gd name="connsiteY10" fmla="*/ 16364 h 395830"/>
                  <a:gd name="connsiteX11" fmla="*/ 147371 w 511035"/>
                  <a:gd name="connsiteY11" fmla="*/ 16497 h 395830"/>
                  <a:gd name="connsiteX12" fmla="*/ 23470 w 511035"/>
                  <a:gd name="connsiteY12" fmla="*/ 76972 h 395830"/>
                  <a:gd name="connsiteX13" fmla="*/ 7410 w 511035"/>
                  <a:gd name="connsiteY13" fmla="*/ 95336 h 395830"/>
                  <a:gd name="connsiteX14" fmla="*/ 7191 w 511035"/>
                  <a:gd name="connsiteY14" fmla="*/ 95726 h 395830"/>
                  <a:gd name="connsiteX15" fmla="*/ 4467 w 511035"/>
                  <a:gd name="connsiteY15" fmla="*/ 100603 h 395830"/>
                  <a:gd name="connsiteX16" fmla="*/ 1867 w 511035"/>
                  <a:gd name="connsiteY16" fmla="*/ 106585 h 395830"/>
                  <a:gd name="connsiteX17" fmla="*/ 638 w 511035"/>
                  <a:gd name="connsiteY17" fmla="*/ 110452 h 395830"/>
                  <a:gd name="connsiteX18" fmla="*/ 0 w 511035"/>
                  <a:gd name="connsiteY18" fmla="*/ 112452 h 395830"/>
                  <a:gd name="connsiteX19" fmla="*/ 2900 w 511035"/>
                  <a:gd name="connsiteY19" fmla="*/ 288693 h 395830"/>
                  <a:gd name="connsiteX20" fmla="*/ 82839 w 511035"/>
                  <a:gd name="connsiteY20" fmla="*/ 395665 h 395830"/>
                  <a:gd name="connsiteX21" fmla="*/ 425310 w 511035"/>
                  <a:gd name="connsiteY21" fmla="*/ 395830 h 395830"/>
                  <a:gd name="connsiteX22" fmla="*/ 511035 w 511035"/>
                  <a:gd name="connsiteY22" fmla="*/ 284388 h 395830"/>
                  <a:gd name="connsiteX23" fmla="*/ 511035 w 511035"/>
                  <a:gd name="connsiteY23" fmla="*/ 128321 h 395830"/>
                  <a:gd name="connsiteX24" fmla="*/ 510645 w 511035"/>
                  <a:gd name="connsiteY24" fmla="*/ 122453 h 395830"/>
                  <a:gd name="connsiteX25" fmla="*/ 187185 w 511035"/>
                  <a:gd name="connsiteY25" fmla="*/ 284397 h 395830"/>
                  <a:gd name="connsiteX26" fmla="*/ 187547 w 511035"/>
                  <a:gd name="connsiteY26" fmla="*/ 278149 h 395830"/>
                  <a:gd name="connsiteX27" fmla="*/ 242183 w 511035"/>
                  <a:gd name="connsiteY27" fmla="*/ 212055 h 395830"/>
                  <a:gd name="connsiteX28" fmla="*/ 170135 w 511035"/>
                  <a:gd name="connsiteY28" fmla="*/ 40329 h 395830"/>
                  <a:gd name="connsiteX29" fmla="*/ 196625 w 511035"/>
                  <a:gd name="connsiteY29" fmla="*/ 34338 h 395830"/>
                  <a:gd name="connsiteX30" fmla="*/ 208245 w 511035"/>
                  <a:gd name="connsiteY30" fmla="*/ 32661 h 395830"/>
                  <a:gd name="connsiteX31" fmla="*/ 282197 w 511035"/>
                  <a:gd name="connsiteY31" fmla="*/ 209007 h 395830"/>
                  <a:gd name="connsiteX32" fmla="*/ 482460 w 511035"/>
                  <a:gd name="connsiteY32" fmla="*/ 209007 h 395830"/>
                  <a:gd name="connsiteX33" fmla="*/ 482460 w 511035"/>
                  <a:gd name="connsiteY33" fmla="*/ 284397 h 395830"/>
                  <a:gd name="connsiteX34" fmla="*/ 400679 w 511035"/>
                  <a:gd name="connsiteY34" fmla="*/ 370399 h 395830"/>
                  <a:gd name="connsiteX35" fmla="*/ 187185 w 511035"/>
                  <a:gd name="connsiteY35" fmla="*/ 370399 h 395830"/>
                  <a:gd name="connsiteX36" fmla="*/ 187185 w 511035"/>
                  <a:gd name="connsiteY36" fmla="*/ 284397 h 395830"/>
                  <a:gd name="connsiteX0" fmla="*/ 514436 w 514826"/>
                  <a:gd name="connsiteY0" fmla="*/ 122453 h 395830"/>
                  <a:gd name="connsiteX1" fmla="*/ 489109 w 514826"/>
                  <a:gd name="connsiteY1" fmla="*/ 77000 h 395830"/>
                  <a:gd name="connsiteX2" fmla="*/ 364017 w 514826"/>
                  <a:gd name="connsiteY2" fmla="*/ 16040 h 395830"/>
                  <a:gd name="connsiteX3" fmla="*/ 258156 w 514826"/>
                  <a:gd name="connsiteY3" fmla="*/ 0 h 395830"/>
                  <a:gd name="connsiteX4" fmla="*/ 204264 w 514826"/>
                  <a:gd name="connsiteY4" fmla="*/ 4667 h 395830"/>
                  <a:gd name="connsiteX5" fmla="*/ 202216 w 514826"/>
                  <a:gd name="connsiteY5" fmla="*/ 4982 h 395830"/>
                  <a:gd name="connsiteX6" fmla="*/ 200501 w 514826"/>
                  <a:gd name="connsiteY6" fmla="*/ 5258 h 395830"/>
                  <a:gd name="connsiteX7" fmla="*/ 200501 w 514826"/>
                  <a:gd name="connsiteY7" fmla="*/ 5258 h 395830"/>
                  <a:gd name="connsiteX8" fmla="*/ 194053 w 514826"/>
                  <a:gd name="connsiteY8" fmla="*/ 6420 h 395830"/>
                  <a:gd name="connsiteX9" fmla="*/ 162449 w 514826"/>
                  <a:gd name="connsiteY9" fmla="*/ 13268 h 395830"/>
                  <a:gd name="connsiteX10" fmla="*/ 151162 w 514826"/>
                  <a:gd name="connsiteY10" fmla="*/ 16364 h 395830"/>
                  <a:gd name="connsiteX11" fmla="*/ 151162 w 514826"/>
                  <a:gd name="connsiteY11" fmla="*/ 16497 h 395830"/>
                  <a:gd name="connsiteX12" fmla="*/ 27261 w 514826"/>
                  <a:gd name="connsiteY12" fmla="*/ 76972 h 395830"/>
                  <a:gd name="connsiteX13" fmla="*/ 11201 w 514826"/>
                  <a:gd name="connsiteY13" fmla="*/ 95336 h 395830"/>
                  <a:gd name="connsiteX14" fmla="*/ 10982 w 514826"/>
                  <a:gd name="connsiteY14" fmla="*/ 95726 h 395830"/>
                  <a:gd name="connsiteX15" fmla="*/ 8258 w 514826"/>
                  <a:gd name="connsiteY15" fmla="*/ 100603 h 395830"/>
                  <a:gd name="connsiteX16" fmla="*/ 5658 w 514826"/>
                  <a:gd name="connsiteY16" fmla="*/ 106585 h 395830"/>
                  <a:gd name="connsiteX17" fmla="*/ 4429 w 514826"/>
                  <a:gd name="connsiteY17" fmla="*/ 110452 h 395830"/>
                  <a:gd name="connsiteX18" fmla="*/ 6691 w 514826"/>
                  <a:gd name="connsiteY18" fmla="*/ 288693 h 395830"/>
                  <a:gd name="connsiteX19" fmla="*/ 86630 w 514826"/>
                  <a:gd name="connsiteY19" fmla="*/ 395665 h 395830"/>
                  <a:gd name="connsiteX20" fmla="*/ 429101 w 514826"/>
                  <a:gd name="connsiteY20" fmla="*/ 395830 h 395830"/>
                  <a:gd name="connsiteX21" fmla="*/ 514826 w 514826"/>
                  <a:gd name="connsiteY21" fmla="*/ 284388 h 395830"/>
                  <a:gd name="connsiteX22" fmla="*/ 514826 w 514826"/>
                  <a:gd name="connsiteY22" fmla="*/ 128321 h 395830"/>
                  <a:gd name="connsiteX23" fmla="*/ 514436 w 514826"/>
                  <a:gd name="connsiteY23" fmla="*/ 122453 h 395830"/>
                  <a:gd name="connsiteX24" fmla="*/ 190976 w 514826"/>
                  <a:gd name="connsiteY24" fmla="*/ 284397 h 395830"/>
                  <a:gd name="connsiteX25" fmla="*/ 191338 w 514826"/>
                  <a:gd name="connsiteY25" fmla="*/ 278149 h 395830"/>
                  <a:gd name="connsiteX26" fmla="*/ 245974 w 514826"/>
                  <a:gd name="connsiteY26" fmla="*/ 212055 h 395830"/>
                  <a:gd name="connsiteX27" fmla="*/ 173926 w 514826"/>
                  <a:gd name="connsiteY27" fmla="*/ 40329 h 395830"/>
                  <a:gd name="connsiteX28" fmla="*/ 200416 w 514826"/>
                  <a:gd name="connsiteY28" fmla="*/ 34338 h 395830"/>
                  <a:gd name="connsiteX29" fmla="*/ 212036 w 514826"/>
                  <a:gd name="connsiteY29" fmla="*/ 32661 h 395830"/>
                  <a:gd name="connsiteX30" fmla="*/ 285988 w 514826"/>
                  <a:gd name="connsiteY30" fmla="*/ 209007 h 395830"/>
                  <a:gd name="connsiteX31" fmla="*/ 486251 w 514826"/>
                  <a:gd name="connsiteY31" fmla="*/ 209007 h 395830"/>
                  <a:gd name="connsiteX32" fmla="*/ 486251 w 514826"/>
                  <a:gd name="connsiteY32" fmla="*/ 284397 h 395830"/>
                  <a:gd name="connsiteX33" fmla="*/ 404470 w 514826"/>
                  <a:gd name="connsiteY33" fmla="*/ 370399 h 395830"/>
                  <a:gd name="connsiteX34" fmla="*/ 190976 w 514826"/>
                  <a:gd name="connsiteY34" fmla="*/ 370399 h 395830"/>
                  <a:gd name="connsiteX35" fmla="*/ 190976 w 514826"/>
                  <a:gd name="connsiteY35" fmla="*/ 284397 h 395830"/>
                  <a:gd name="connsiteX0" fmla="*/ 514086 w 514476"/>
                  <a:gd name="connsiteY0" fmla="*/ 122453 h 395830"/>
                  <a:gd name="connsiteX1" fmla="*/ 488759 w 514476"/>
                  <a:gd name="connsiteY1" fmla="*/ 77000 h 395830"/>
                  <a:gd name="connsiteX2" fmla="*/ 363667 w 514476"/>
                  <a:gd name="connsiteY2" fmla="*/ 16040 h 395830"/>
                  <a:gd name="connsiteX3" fmla="*/ 257806 w 514476"/>
                  <a:gd name="connsiteY3" fmla="*/ 0 h 395830"/>
                  <a:gd name="connsiteX4" fmla="*/ 203914 w 514476"/>
                  <a:gd name="connsiteY4" fmla="*/ 4667 h 395830"/>
                  <a:gd name="connsiteX5" fmla="*/ 201866 w 514476"/>
                  <a:gd name="connsiteY5" fmla="*/ 4982 h 395830"/>
                  <a:gd name="connsiteX6" fmla="*/ 200151 w 514476"/>
                  <a:gd name="connsiteY6" fmla="*/ 5258 h 395830"/>
                  <a:gd name="connsiteX7" fmla="*/ 200151 w 514476"/>
                  <a:gd name="connsiteY7" fmla="*/ 5258 h 395830"/>
                  <a:gd name="connsiteX8" fmla="*/ 193703 w 514476"/>
                  <a:gd name="connsiteY8" fmla="*/ 6420 h 395830"/>
                  <a:gd name="connsiteX9" fmla="*/ 162099 w 514476"/>
                  <a:gd name="connsiteY9" fmla="*/ 13268 h 395830"/>
                  <a:gd name="connsiteX10" fmla="*/ 150812 w 514476"/>
                  <a:gd name="connsiteY10" fmla="*/ 16364 h 395830"/>
                  <a:gd name="connsiteX11" fmla="*/ 150812 w 514476"/>
                  <a:gd name="connsiteY11" fmla="*/ 16497 h 395830"/>
                  <a:gd name="connsiteX12" fmla="*/ 26911 w 514476"/>
                  <a:gd name="connsiteY12" fmla="*/ 76972 h 395830"/>
                  <a:gd name="connsiteX13" fmla="*/ 10851 w 514476"/>
                  <a:gd name="connsiteY13" fmla="*/ 95336 h 395830"/>
                  <a:gd name="connsiteX14" fmla="*/ 10632 w 514476"/>
                  <a:gd name="connsiteY14" fmla="*/ 95726 h 395830"/>
                  <a:gd name="connsiteX15" fmla="*/ 7908 w 514476"/>
                  <a:gd name="connsiteY15" fmla="*/ 100603 h 395830"/>
                  <a:gd name="connsiteX16" fmla="*/ 5308 w 514476"/>
                  <a:gd name="connsiteY16" fmla="*/ 106585 h 395830"/>
                  <a:gd name="connsiteX17" fmla="*/ 6341 w 514476"/>
                  <a:gd name="connsiteY17" fmla="*/ 288693 h 395830"/>
                  <a:gd name="connsiteX18" fmla="*/ 86280 w 514476"/>
                  <a:gd name="connsiteY18" fmla="*/ 395665 h 395830"/>
                  <a:gd name="connsiteX19" fmla="*/ 428751 w 514476"/>
                  <a:gd name="connsiteY19" fmla="*/ 395830 h 395830"/>
                  <a:gd name="connsiteX20" fmla="*/ 514476 w 514476"/>
                  <a:gd name="connsiteY20" fmla="*/ 284388 h 395830"/>
                  <a:gd name="connsiteX21" fmla="*/ 514476 w 514476"/>
                  <a:gd name="connsiteY21" fmla="*/ 128321 h 395830"/>
                  <a:gd name="connsiteX22" fmla="*/ 514086 w 514476"/>
                  <a:gd name="connsiteY22" fmla="*/ 122453 h 395830"/>
                  <a:gd name="connsiteX23" fmla="*/ 190626 w 514476"/>
                  <a:gd name="connsiteY23" fmla="*/ 284397 h 395830"/>
                  <a:gd name="connsiteX24" fmla="*/ 190988 w 514476"/>
                  <a:gd name="connsiteY24" fmla="*/ 278149 h 395830"/>
                  <a:gd name="connsiteX25" fmla="*/ 245624 w 514476"/>
                  <a:gd name="connsiteY25" fmla="*/ 212055 h 395830"/>
                  <a:gd name="connsiteX26" fmla="*/ 173576 w 514476"/>
                  <a:gd name="connsiteY26" fmla="*/ 40329 h 395830"/>
                  <a:gd name="connsiteX27" fmla="*/ 200066 w 514476"/>
                  <a:gd name="connsiteY27" fmla="*/ 34338 h 395830"/>
                  <a:gd name="connsiteX28" fmla="*/ 211686 w 514476"/>
                  <a:gd name="connsiteY28" fmla="*/ 32661 h 395830"/>
                  <a:gd name="connsiteX29" fmla="*/ 285638 w 514476"/>
                  <a:gd name="connsiteY29" fmla="*/ 209007 h 395830"/>
                  <a:gd name="connsiteX30" fmla="*/ 485901 w 514476"/>
                  <a:gd name="connsiteY30" fmla="*/ 209007 h 395830"/>
                  <a:gd name="connsiteX31" fmla="*/ 485901 w 514476"/>
                  <a:gd name="connsiteY31" fmla="*/ 284397 h 395830"/>
                  <a:gd name="connsiteX32" fmla="*/ 404120 w 514476"/>
                  <a:gd name="connsiteY32" fmla="*/ 370399 h 395830"/>
                  <a:gd name="connsiteX33" fmla="*/ 190626 w 514476"/>
                  <a:gd name="connsiteY33" fmla="*/ 370399 h 395830"/>
                  <a:gd name="connsiteX34" fmla="*/ 190626 w 514476"/>
                  <a:gd name="connsiteY34" fmla="*/ 284397 h 395830"/>
                  <a:gd name="connsiteX0" fmla="*/ 513315 w 513705"/>
                  <a:gd name="connsiteY0" fmla="*/ 122453 h 395830"/>
                  <a:gd name="connsiteX1" fmla="*/ 487988 w 513705"/>
                  <a:gd name="connsiteY1" fmla="*/ 77000 h 395830"/>
                  <a:gd name="connsiteX2" fmla="*/ 362896 w 513705"/>
                  <a:gd name="connsiteY2" fmla="*/ 16040 h 395830"/>
                  <a:gd name="connsiteX3" fmla="*/ 257035 w 513705"/>
                  <a:gd name="connsiteY3" fmla="*/ 0 h 395830"/>
                  <a:gd name="connsiteX4" fmla="*/ 203143 w 513705"/>
                  <a:gd name="connsiteY4" fmla="*/ 4667 h 395830"/>
                  <a:gd name="connsiteX5" fmla="*/ 201095 w 513705"/>
                  <a:gd name="connsiteY5" fmla="*/ 4982 h 395830"/>
                  <a:gd name="connsiteX6" fmla="*/ 199380 w 513705"/>
                  <a:gd name="connsiteY6" fmla="*/ 5258 h 395830"/>
                  <a:gd name="connsiteX7" fmla="*/ 199380 w 513705"/>
                  <a:gd name="connsiteY7" fmla="*/ 5258 h 395830"/>
                  <a:gd name="connsiteX8" fmla="*/ 192932 w 513705"/>
                  <a:gd name="connsiteY8" fmla="*/ 6420 h 395830"/>
                  <a:gd name="connsiteX9" fmla="*/ 161328 w 513705"/>
                  <a:gd name="connsiteY9" fmla="*/ 13268 h 395830"/>
                  <a:gd name="connsiteX10" fmla="*/ 150041 w 513705"/>
                  <a:gd name="connsiteY10" fmla="*/ 16364 h 395830"/>
                  <a:gd name="connsiteX11" fmla="*/ 150041 w 513705"/>
                  <a:gd name="connsiteY11" fmla="*/ 16497 h 395830"/>
                  <a:gd name="connsiteX12" fmla="*/ 26140 w 513705"/>
                  <a:gd name="connsiteY12" fmla="*/ 76972 h 395830"/>
                  <a:gd name="connsiteX13" fmla="*/ 10080 w 513705"/>
                  <a:gd name="connsiteY13" fmla="*/ 95336 h 395830"/>
                  <a:gd name="connsiteX14" fmla="*/ 9861 w 513705"/>
                  <a:gd name="connsiteY14" fmla="*/ 95726 h 395830"/>
                  <a:gd name="connsiteX15" fmla="*/ 7137 w 513705"/>
                  <a:gd name="connsiteY15" fmla="*/ 100603 h 395830"/>
                  <a:gd name="connsiteX16" fmla="*/ 5570 w 513705"/>
                  <a:gd name="connsiteY16" fmla="*/ 288693 h 395830"/>
                  <a:gd name="connsiteX17" fmla="*/ 85509 w 513705"/>
                  <a:gd name="connsiteY17" fmla="*/ 395665 h 395830"/>
                  <a:gd name="connsiteX18" fmla="*/ 427980 w 513705"/>
                  <a:gd name="connsiteY18" fmla="*/ 395830 h 395830"/>
                  <a:gd name="connsiteX19" fmla="*/ 513705 w 513705"/>
                  <a:gd name="connsiteY19" fmla="*/ 284388 h 395830"/>
                  <a:gd name="connsiteX20" fmla="*/ 513705 w 513705"/>
                  <a:gd name="connsiteY20" fmla="*/ 128321 h 395830"/>
                  <a:gd name="connsiteX21" fmla="*/ 513315 w 513705"/>
                  <a:gd name="connsiteY21" fmla="*/ 122453 h 395830"/>
                  <a:gd name="connsiteX22" fmla="*/ 189855 w 513705"/>
                  <a:gd name="connsiteY22" fmla="*/ 284397 h 395830"/>
                  <a:gd name="connsiteX23" fmla="*/ 190217 w 513705"/>
                  <a:gd name="connsiteY23" fmla="*/ 278149 h 395830"/>
                  <a:gd name="connsiteX24" fmla="*/ 244853 w 513705"/>
                  <a:gd name="connsiteY24" fmla="*/ 212055 h 395830"/>
                  <a:gd name="connsiteX25" fmla="*/ 172805 w 513705"/>
                  <a:gd name="connsiteY25" fmla="*/ 40329 h 395830"/>
                  <a:gd name="connsiteX26" fmla="*/ 199295 w 513705"/>
                  <a:gd name="connsiteY26" fmla="*/ 34338 h 395830"/>
                  <a:gd name="connsiteX27" fmla="*/ 210915 w 513705"/>
                  <a:gd name="connsiteY27" fmla="*/ 32661 h 395830"/>
                  <a:gd name="connsiteX28" fmla="*/ 284867 w 513705"/>
                  <a:gd name="connsiteY28" fmla="*/ 209007 h 395830"/>
                  <a:gd name="connsiteX29" fmla="*/ 485130 w 513705"/>
                  <a:gd name="connsiteY29" fmla="*/ 209007 h 395830"/>
                  <a:gd name="connsiteX30" fmla="*/ 485130 w 513705"/>
                  <a:gd name="connsiteY30" fmla="*/ 284397 h 395830"/>
                  <a:gd name="connsiteX31" fmla="*/ 403349 w 513705"/>
                  <a:gd name="connsiteY31" fmla="*/ 370399 h 395830"/>
                  <a:gd name="connsiteX32" fmla="*/ 189855 w 513705"/>
                  <a:gd name="connsiteY32" fmla="*/ 370399 h 395830"/>
                  <a:gd name="connsiteX33" fmla="*/ 189855 w 513705"/>
                  <a:gd name="connsiteY33" fmla="*/ 284397 h 395830"/>
                  <a:gd name="connsiteX0" fmla="*/ 509148 w 509538"/>
                  <a:gd name="connsiteY0" fmla="*/ 122453 h 395830"/>
                  <a:gd name="connsiteX1" fmla="*/ 483821 w 509538"/>
                  <a:gd name="connsiteY1" fmla="*/ 77000 h 395830"/>
                  <a:gd name="connsiteX2" fmla="*/ 358729 w 509538"/>
                  <a:gd name="connsiteY2" fmla="*/ 16040 h 395830"/>
                  <a:gd name="connsiteX3" fmla="*/ 252868 w 509538"/>
                  <a:gd name="connsiteY3" fmla="*/ 0 h 395830"/>
                  <a:gd name="connsiteX4" fmla="*/ 198976 w 509538"/>
                  <a:gd name="connsiteY4" fmla="*/ 4667 h 395830"/>
                  <a:gd name="connsiteX5" fmla="*/ 196928 w 509538"/>
                  <a:gd name="connsiteY5" fmla="*/ 4982 h 395830"/>
                  <a:gd name="connsiteX6" fmla="*/ 195213 w 509538"/>
                  <a:gd name="connsiteY6" fmla="*/ 5258 h 395830"/>
                  <a:gd name="connsiteX7" fmla="*/ 195213 w 509538"/>
                  <a:gd name="connsiteY7" fmla="*/ 5258 h 395830"/>
                  <a:gd name="connsiteX8" fmla="*/ 188765 w 509538"/>
                  <a:gd name="connsiteY8" fmla="*/ 6420 h 395830"/>
                  <a:gd name="connsiteX9" fmla="*/ 157161 w 509538"/>
                  <a:gd name="connsiteY9" fmla="*/ 13268 h 395830"/>
                  <a:gd name="connsiteX10" fmla="*/ 145874 w 509538"/>
                  <a:gd name="connsiteY10" fmla="*/ 16364 h 395830"/>
                  <a:gd name="connsiteX11" fmla="*/ 145874 w 509538"/>
                  <a:gd name="connsiteY11" fmla="*/ 16497 h 395830"/>
                  <a:gd name="connsiteX12" fmla="*/ 21973 w 509538"/>
                  <a:gd name="connsiteY12" fmla="*/ 76972 h 395830"/>
                  <a:gd name="connsiteX13" fmla="*/ 5913 w 509538"/>
                  <a:gd name="connsiteY13" fmla="*/ 95336 h 395830"/>
                  <a:gd name="connsiteX14" fmla="*/ 5694 w 509538"/>
                  <a:gd name="connsiteY14" fmla="*/ 95726 h 395830"/>
                  <a:gd name="connsiteX15" fmla="*/ 2970 w 509538"/>
                  <a:gd name="connsiteY15" fmla="*/ 100603 h 395830"/>
                  <a:gd name="connsiteX16" fmla="*/ 7501 w 509538"/>
                  <a:gd name="connsiteY16" fmla="*/ 305969 h 395830"/>
                  <a:gd name="connsiteX17" fmla="*/ 81342 w 509538"/>
                  <a:gd name="connsiteY17" fmla="*/ 395665 h 395830"/>
                  <a:gd name="connsiteX18" fmla="*/ 423813 w 509538"/>
                  <a:gd name="connsiteY18" fmla="*/ 395830 h 395830"/>
                  <a:gd name="connsiteX19" fmla="*/ 509538 w 509538"/>
                  <a:gd name="connsiteY19" fmla="*/ 284388 h 395830"/>
                  <a:gd name="connsiteX20" fmla="*/ 509538 w 509538"/>
                  <a:gd name="connsiteY20" fmla="*/ 128321 h 395830"/>
                  <a:gd name="connsiteX21" fmla="*/ 509148 w 509538"/>
                  <a:gd name="connsiteY21" fmla="*/ 122453 h 395830"/>
                  <a:gd name="connsiteX22" fmla="*/ 185688 w 509538"/>
                  <a:gd name="connsiteY22" fmla="*/ 284397 h 395830"/>
                  <a:gd name="connsiteX23" fmla="*/ 186050 w 509538"/>
                  <a:gd name="connsiteY23" fmla="*/ 278149 h 395830"/>
                  <a:gd name="connsiteX24" fmla="*/ 240686 w 509538"/>
                  <a:gd name="connsiteY24" fmla="*/ 212055 h 395830"/>
                  <a:gd name="connsiteX25" fmla="*/ 168638 w 509538"/>
                  <a:gd name="connsiteY25" fmla="*/ 40329 h 395830"/>
                  <a:gd name="connsiteX26" fmla="*/ 195128 w 509538"/>
                  <a:gd name="connsiteY26" fmla="*/ 34338 h 395830"/>
                  <a:gd name="connsiteX27" fmla="*/ 206748 w 509538"/>
                  <a:gd name="connsiteY27" fmla="*/ 32661 h 395830"/>
                  <a:gd name="connsiteX28" fmla="*/ 280700 w 509538"/>
                  <a:gd name="connsiteY28" fmla="*/ 209007 h 395830"/>
                  <a:gd name="connsiteX29" fmla="*/ 480963 w 509538"/>
                  <a:gd name="connsiteY29" fmla="*/ 209007 h 395830"/>
                  <a:gd name="connsiteX30" fmla="*/ 480963 w 509538"/>
                  <a:gd name="connsiteY30" fmla="*/ 284397 h 395830"/>
                  <a:gd name="connsiteX31" fmla="*/ 399182 w 509538"/>
                  <a:gd name="connsiteY31" fmla="*/ 370399 h 395830"/>
                  <a:gd name="connsiteX32" fmla="*/ 185688 w 509538"/>
                  <a:gd name="connsiteY32" fmla="*/ 370399 h 395830"/>
                  <a:gd name="connsiteX33" fmla="*/ 185688 w 509538"/>
                  <a:gd name="connsiteY33" fmla="*/ 284397 h 395830"/>
                  <a:gd name="connsiteX0" fmla="*/ 509148 w 509538"/>
                  <a:gd name="connsiteY0" fmla="*/ 122453 h 395830"/>
                  <a:gd name="connsiteX1" fmla="*/ 483821 w 509538"/>
                  <a:gd name="connsiteY1" fmla="*/ 77000 h 395830"/>
                  <a:gd name="connsiteX2" fmla="*/ 358729 w 509538"/>
                  <a:gd name="connsiteY2" fmla="*/ 16040 h 395830"/>
                  <a:gd name="connsiteX3" fmla="*/ 252868 w 509538"/>
                  <a:gd name="connsiteY3" fmla="*/ 0 h 395830"/>
                  <a:gd name="connsiteX4" fmla="*/ 198976 w 509538"/>
                  <a:gd name="connsiteY4" fmla="*/ 4667 h 395830"/>
                  <a:gd name="connsiteX5" fmla="*/ 196928 w 509538"/>
                  <a:gd name="connsiteY5" fmla="*/ 4982 h 395830"/>
                  <a:gd name="connsiteX6" fmla="*/ 195213 w 509538"/>
                  <a:gd name="connsiteY6" fmla="*/ 5258 h 395830"/>
                  <a:gd name="connsiteX7" fmla="*/ 195213 w 509538"/>
                  <a:gd name="connsiteY7" fmla="*/ 5258 h 395830"/>
                  <a:gd name="connsiteX8" fmla="*/ 188765 w 509538"/>
                  <a:gd name="connsiteY8" fmla="*/ 6420 h 395830"/>
                  <a:gd name="connsiteX9" fmla="*/ 157161 w 509538"/>
                  <a:gd name="connsiteY9" fmla="*/ 13268 h 395830"/>
                  <a:gd name="connsiteX10" fmla="*/ 145874 w 509538"/>
                  <a:gd name="connsiteY10" fmla="*/ 16364 h 395830"/>
                  <a:gd name="connsiteX11" fmla="*/ 145874 w 509538"/>
                  <a:gd name="connsiteY11" fmla="*/ 16497 h 395830"/>
                  <a:gd name="connsiteX12" fmla="*/ 21973 w 509538"/>
                  <a:gd name="connsiteY12" fmla="*/ 76972 h 395830"/>
                  <a:gd name="connsiteX13" fmla="*/ 5913 w 509538"/>
                  <a:gd name="connsiteY13" fmla="*/ 95336 h 395830"/>
                  <a:gd name="connsiteX14" fmla="*/ 5694 w 509538"/>
                  <a:gd name="connsiteY14" fmla="*/ 95726 h 395830"/>
                  <a:gd name="connsiteX15" fmla="*/ 2970 w 509538"/>
                  <a:gd name="connsiteY15" fmla="*/ 100603 h 395830"/>
                  <a:gd name="connsiteX16" fmla="*/ 7501 w 509538"/>
                  <a:gd name="connsiteY16" fmla="*/ 305969 h 395830"/>
                  <a:gd name="connsiteX17" fmla="*/ 81342 w 509538"/>
                  <a:gd name="connsiteY17" fmla="*/ 395665 h 395830"/>
                  <a:gd name="connsiteX18" fmla="*/ 423813 w 509538"/>
                  <a:gd name="connsiteY18" fmla="*/ 395830 h 395830"/>
                  <a:gd name="connsiteX19" fmla="*/ 509538 w 509538"/>
                  <a:gd name="connsiteY19" fmla="*/ 284388 h 395830"/>
                  <a:gd name="connsiteX20" fmla="*/ 509538 w 509538"/>
                  <a:gd name="connsiteY20" fmla="*/ 128321 h 395830"/>
                  <a:gd name="connsiteX21" fmla="*/ 509148 w 509538"/>
                  <a:gd name="connsiteY21" fmla="*/ 122453 h 395830"/>
                  <a:gd name="connsiteX22" fmla="*/ 185688 w 509538"/>
                  <a:gd name="connsiteY22" fmla="*/ 284397 h 395830"/>
                  <a:gd name="connsiteX23" fmla="*/ 186050 w 509538"/>
                  <a:gd name="connsiteY23" fmla="*/ 278149 h 395830"/>
                  <a:gd name="connsiteX24" fmla="*/ 240686 w 509538"/>
                  <a:gd name="connsiteY24" fmla="*/ 212055 h 395830"/>
                  <a:gd name="connsiteX25" fmla="*/ 168638 w 509538"/>
                  <a:gd name="connsiteY25" fmla="*/ 40329 h 395830"/>
                  <a:gd name="connsiteX26" fmla="*/ 195128 w 509538"/>
                  <a:gd name="connsiteY26" fmla="*/ 34338 h 395830"/>
                  <a:gd name="connsiteX27" fmla="*/ 206748 w 509538"/>
                  <a:gd name="connsiteY27" fmla="*/ 32661 h 395830"/>
                  <a:gd name="connsiteX28" fmla="*/ 280700 w 509538"/>
                  <a:gd name="connsiteY28" fmla="*/ 209007 h 395830"/>
                  <a:gd name="connsiteX29" fmla="*/ 480963 w 509538"/>
                  <a:gd name="connsiteY29" fmla="*/ 209007 h 395830"/>
                  <a:gd name="connsiteX30" fmla="*/ 480963 w 509538"/>
                  <a:gd name="connsiteY30" fmla="*/ 284397 h 395830"/>
                  <a:gd name="connsiteX31" fmla="*/ 399182 w 509538"/>
                  <a:gd name="connsiteY31" fmla="*/ 370399 h 395830"/>
                  <a:gd name="connsiteX32" fmla="*/ 185688 w 509538"/>
                  <a:gd name="connsiteY32" fmla="*/ 370399 h 395830"/>
                  <a:gd name="connsiteX33" fmla="*/ 185688 w 509538"/>
                  <a:gd name="connsiteY33" fmla="*/ 284397 h 395830"/>
                  <a:gd name="connsiteX0" fmla="*/ 514901 w 515291"/>
                  <a:gd name="connsiteY0" fmla="*/ 122453 h 395830"/>
                  <a:gd name="connsiteX1" fmla="*/ 489574 w 515291"/>
                  <a:gd name="connsiteY1" fmla="*/ 77000 h 395830"/>
                  <a:gd name="connsiteX2" fmla="*/ 364482 w 515291"/>
                  <a:gd name="connsiteY2" fmla="*/ 16040 h 395830"/>
                  <a:gd name="connsiteX3" fmla="*/ 258621 w 515291"/>
                  <a:gd name="connsiteY3" fmla="*/ 0 h 395830"/>
                  <a:gd name="connsiteX4" fmla="*/ 204729 w 515291"/>
                  <a:gd name="connsiteY4" fmla="*/ 4667 h 395830"/>
                  <a:gd name="connsiteX5" fmla="*/ 202681 w 515291"/>
                  <a:gd name="connsiteY5" fmla="*/ 4982 h 395830"/>
                  <a:gd name="connsiteX6" fmla="*/ 200966 w 515291"/>
                  <a:gd name="connsiteY6" fmla="*/ 5258 h 395830"/>
                  <a:gd name="connsiteX7" fmla="*/ 200966 w 515291"/>
                  <a:gd name="connsiteY7" fmla="*/ 5258 h 395830"/>
                  <a:gd name="connsiteX8" fmla="*/ 194518 w 515291"/>
                  <a:gd name="connsiteY8" fmla="*/ 6420 h 395830"/>
                  <a:gd name="connsiteX9" fmla="*/ 162914 w 515291"/>
                  <a:gd name="connsiteY9" fmla="*/ 13268 h 395830"/>
                  <a:gd name="connsiteX10" fmla="*/ 151627 w 515291"/>
                  <a:gd name="connsiteY10" fmla="*/ 16364 h 395830"/>
                  <a:gd name="connsiteX11" fmla="*/ 151627 w 515291"/>
                  <a:gd name="connsiteY11" fmla="*/ 16497 h 395830"/>
                  <a:gd name="connsiteX12" fmla="*/ 27726 w 515291"/>
                  <a:gd name="connsiteY12" fmla="*/ 76972 h 395830"/>
                  <a:gd name="connsiteX13" fmla="*/ 11666 w 515291"/>
                  <a:gd name="connsiteY13" fmla="*/ 95336 h 395830"/>
                  <a:gd name="connsiteX14" fmla="*/ 11447 w 515291"/>
                  <a:gd name="connsiteY14" fmla="*/ 95726 h 395830"/>
                  <a:gd name="connsiteX15" fmla="*/ 8723 w 515291"/>
                  <a:gd name="connsiteY15" fmla="*/ 100603 h 395830"/>
                  <a:gd name="connsiteX16" fmla="*/ 5124 w 515291"/>
                  <a:gd name="connsiteY16" fmla="*/ 292758 h 395830"/>
                  <a:gd name="connsiteX17" fmla="*/ 87095 w 515291"/>
                  <a:gd name="connsiteY17" fmla="*/ 395665 h 395830"/>
                  <a:gd name="connsiteX18" fmla="*/ 429566 w 515291"/>
                  <a:gd name="connsiteY18" fmla="*/ 395830 h 395830"/>
                  <a:gd name="connsiteX19" fmla="*/ 515291 w 515291"/>
                  <a:gd name="connsiteY19" fmla="*/ 284388 h 395830"/>
                  <a:gd name="connsiteX20" fmla="*/ 515291 w 515291"/>
                  <a:gd name="connsiteY20" fmla="*/ 128321 h 395830"/>
                  <a:gd name="connsiteX21" fmla="*/ 514901 w 515291"/>
                  <a:gd name="connsiteY21" fmla="*/ 122453 h 395830"/>
                  <a:gd name="connsiteX22" fmla="*/ 191441 w 515291"/>
                  <a:gd name="connsiteY22" fmla="*/ 284397 h 395830"/>
                  <a:gd name="connsiteX23" fmla="*/ 191803 w 515291"/>
                  <a:gd name="connsiteY23" fmla="*/ 278149 h 395830"/>
                  <a:gd name="connsiteX24" fmla="*/ 246439 w 515291"/>
                  <a:gd name="connsiteY24" fmla="*/ 212055 h 395830"/>
                  <a:gd name="connsiteX25" fmla="*/ 174391 w 515291"/>
                  <a:gd name="connsiteY25" fmla="*/ 40329 h 395830"/>
                  <a:gd name="connsiteX26" fmla="*/ 200881 w 515291"/>
                  <a:gd name="connsiteY26" fmla="*/ 34338 h 395830"/>
                  <a:gd name="connsiteX27" fmla="*/ 212501 w 515291"/>
                  <a:gd name="connsiteY27" fmla="*/ 32661 h 395830"/>
                  <a:gd name="connsiteX28" fmla="*/ 286453 w 515291"/>
                  <a:gd name="connsiteY28" fmla="*/ 209007 h 395830"/>
                  <a:gd name="connsiteX29" fmla="*/ 486716 w 515291"/>
                  <a:gd name="connsiteY29" fmla="*/ 209007 h 395830"/>
                  <a:gd name="connsiteX30" fmla="*/ 486716 w 515291"/>
                  <a:gd name="connsiteY30" fmla="*/ 284397 h 395830"/>
                  <a:gd name="connsiteX31" fmla="*/ 404935 w 515291"/>
                  <a:gd name="connsiteY31" fmla="*/ 370399 h 395830"/>
                  <a:gd name="connsiteX32" fmla="*/ 191441 w 515291"/>
                  <a:gd name="connsiteY32" fmla="*/ 370399 h 395830"/>
                  <a:gd name="connsiteX33" fmla="*/ 191441 w 515291"/>
                  <a:gd name="connsiteY33" fmla="*/ 284397 h 395830"/>
                  <a:gd name="connsiteX0" fmla="*/ 509943 w 510333"/>
                  <a:gd name="connsiteY0" fmla="*/ 122453 h 395830"/>
                  <a:gd name="connsiteX1" fmla="*/ 484616 w 510333"/>
                  <a:gd name="connsiteY1" fmla="*/ 77000 h 395830"/>
                  <a:gd name="connsiteX2" fmla="*/ 359524 w 510333"/>
                  <a:gd name="connsiteY2" fmla="*/ 16040 h 395830"/>
                  <a:gd name="connsiteX3" fmla="*/ 253663 w 510333"/>
                  <a:gd name="connsiteY3" fmla="*/ 0 h 395830"/>
                  <a:gd name="connsiteX4" fmla="*/ 199771 w 510333"/>
                  <a:gd name="connsiteY4" fmla="*/ 4667 h 395830"/>
                  <a:gd name="connsiteX5" fmla="*/ 197723 w 510333"/>
                  <a:gd name="connsiteY5" fmla="*/ 4982 h 395830"/>
                  <a:gd name="connsiteX6" fmla="*/ 196008 w 510333"/>
                  <a:gd name="connsiteY6" fmla="*/ 5258 h 395830"/>
                  <a:gd name="connsiteX7" fmla="*/ 196008 w 510333"/>
                  <a:gd name="connsiteY7" fmla="*/ 5258 h 395830"/>
                  <a:gd name="connsiteX8" fmla="*/ 189560 w 510333"/>
                  <a:gd name="connsiteY8" fmla="*/ 6420 h 395830"/>
                  <a:gd name="connsiteX9" fmla="*/ 157956 w 510333"/>
                  <a:gd name="connsiteY9" fmla="*/ 13268 h 395830"/>
                  <a:gd name="connsiteX10" fmla="*/ 146669 w 510333"/>
                  <a:gd name="connsiteY10" fmla="*/ 16364 h 395830"/>
                  <a:gd name="connsiteX11" fmla="*/ 146669 w 510333"/>
                  <a:gd name="connsiteY11" fmla="*/ 16497 h 395830"/>
                  <a:gd name="connsiteX12" fmla="*/ 22768 w 510333"/>
                  <a:gd name="connsiteY12" fmla="*/ 76972 h 395830"/>
                  <a:gd name="connsiteX13" fmla="*/ 6708 w 510333"/>
                  <a:gd name="connsiteY13" fmla="*/ 95336 h 395830"/>
                  <a:gd name="connsiteX14" fmla="*/ 6489 w 510333"/>
                  <a:gd name="connsiteY14" fmla="*/ 95726 h 395830"/>
                  <a:gd name="connsiteX15" fmla="*/ 3765 w 510333"/>
                  <a:gd name="connsiteY15" fmla="*/ 100603 h 395830"/>
                  <a:gd name="connsiteX16" fmla="*/ 166 w 510333"/>
                  <a:gd name="connsiteY16" fmla="*/ 292758 h 395830"/>
                  <a:gd name="connsiteX17" fmla="*/ 82137 w 510333"/>
                  <a:gd name="connsiteY17" fmla="*/ 395665 h 395830"/>
                  <a:gd name="connsiteX18" fmla="*/ 424608 w 510333"/>
                  <a:gd name="connsiteY18" fmla="*/ 395830 h 395830"/>
                  <a:gd name="connsiteX19" fmla="*/ 510333 w 510333"/>
                  <a:gd name="connsiteY19" fmla="*/ 284388 h 395830"/>
                  <a:gd name="connsiteX20" fmla="*/ 510333 w 510333"/>
                  <a:gd name="connsiteY20" fmla="*/ 128321 h 395830"/>
                  <a:gd name="connsiteX21" fmla="*/ 509943 w 510333"/>
                  <a:gd name="connsiteY21" fmla="*/ 122453 h 395830"/>
                  <a:gd name="connsiteX22" fmla="*/ 186483 w 510333"/>
                  <a:gd name="connsiteY22" fmla="*/ 284397 h 395830"/>
                  <a:gd name="connsiteX23" fmla="*/ 186845 w 510333"/>
                  <a:gd name="connsiteY23" fmla="*/ 278149 h 395830"/>
                  <a:gd name="connsiteX24" fmla="*/ 241481 w 510333"/>
                  <a:gd name="connsiteY24" fmla="*/ 212055 h 395830"/>
                  <a:gd name="connsiteX25" fmla="*/ 169433 w 510333"/>
                  <a:gd name="connsiteY25" fmla="*/ 40329 h 395830"/>
                  <a:gd name="connsiteX26" fmla="*/ 195923 w 510333"/>
                  <a:gd name="connsiteY26" fmla="*/ 34338 h 395830"/>
                  <a:gd name="connsiteX27" fmla="*/ 207543 w 510333"/>
                  <a:gd name="connsiteY27" fmla="*/ 32661 h 395830"/>
                  <a:gd name="connsiteX28" fmla="*/ 281495 w 510333"/>
                  <a:gd name="connsiteY28" fmla="*/ 209007 h 395830"/>
                  <a:gd name="connsiteX29" fmla="*/ 481758 w 510333"/>
                  <a:gd name="connsiteY29" fmla="*/ 209007 h 395830"/>
                  <a:gd name="connsiteX30" fmla="*/ 481758 w 510333"/>
                  <a:gd name="connsiteY30" fmla="*/ 284397 h 395830"/>
                  <a:gd name="connsiteX31" fmla="*/ 399977 w 510333"/>
                  <a:gd name="connsiteY31" fmla="*/ 370399 h 395830"/>
                  <a:gd name="connsiteX32" fmla="*/ 186483 w 510333"/>
                  <a:gd name="connsiteY32" fmla="*/ 370399 h 395830"/>
                  <a:gd name="connsiteX33" fmla="*/ 186483 w 510333"/>
                  <a:gd name="connsiteY33" fmla="*/ 284397 h 395830"/>
                  <a:gd name="connsiteX0" fmla="*/ 510637 w 511027"/>
                  <a:gd name="connsiteY0" fmla="*/ 122453 h 395830"/>
                  <a:gd name="connsiteX1" fmla="*/ 485310 w 511027"/>
                  <a:gd name="connsiteY1" fmla="*/ 77000 h 395830"/>
                  <a:gd name="connsiteX2" fmla="*/ 360218 w 511027"/>
                  <a:gd name="connsiteY2" fmla="*/ 16040 h 395830"/>
                  <a:gd name="connsiteX3" fmla="*/ 254357 w 511027"/>
                  <a:gd name="connsiteY3" fmla="*/ 0 h 395830"/>
                  <a:gd name="connsiteX4" fmla="*/ 200465 w 511027"/>
                  <a:gd name="connsiteY4" fmla="*/ 4667 h 395830"/>
                  <a:gd name="connsiteX5" fmla="*/ 198417 w 511027"/>
                  <a:gd name="connsiteY5" fmla="*/ 4982 h 395830"/>
                  <a:gd name="connsiteX6" fmla="*/ 196702 w 511027"/>
                  <a:gd name="connsiteY6" fmla="*/ 5258 h 395830"/>
                  <a:gd name="connsiteX7" fmla="*/ 196702 w 511027"/>
                  <a:gd name="connsiteY7" fmla="*/ 5258 h 395830"/>
                  <a:gd name="connsiteX8" fmla="*/ 190254 w 511027"/>
                  <a:gd name="connsiteY8" fmla="*/ 6420 h 395830"/>
                  <a:gd name="connsiteX9" fmla="*/ 158650 w 511027"/>
                  <a:gd name="connsiteY9" fmla="*/ 13268 h 395830"/>
                  <a:gd name="connsiteX10" fmla="*/ 147363 w 511027"/>
                  <a:gd name="connsiteY10" fmla="*/ 16364 h 395830"/>
                  <a:gd name="connsiteX11" fmla="*/ 147363 w 511027"/>
                  <a:gd name="connsiteY11" fmla="*/ 16497 h 395830"/>
                  <a:gd name="connsiteX12" fmla="*/ 23462 w 511027"/>
                  <a:gd name="connsiteY12" fmla="*/ 76972 h 395830"/>
                  <a:gd name="connsiteX13" fmla="*/ 7402 w 511027"/>
                  <a:gd name="connsiteY13" fmla="*/ 95336 h 395830"/>
                  <a:gd name="connsiteX14" fmla="*/ 7183 w 511027"/>
                  <a:gd name="connsiteY14" fmla="*/ 95726 h 395830"/>
                  <a:gd name="connsiteX15" fmla="*/ 4459 w 511027"/>
                  <a:gd name="connsiteY15" fmla="*/ 100603 h 395830"/>
                  <a:gd name="connsiteX16" fmla="*/ 860 w 511027"/>
                  <a:gd name="connsiteY16" fmla="*/ 292758 h 395830"/>
                  <a:gd name="connsiteX17" fmla="*/ 82831 w 511027"/>
                  <a:gd name="connsiteY17" fmla="*/ 395665 h 395830"/>
                  <a:gd name="connsiteX18" fmla="*/ 425302 w 511027"/>
                  <a:gd name="connsiteY18" fmla="*/ 395830 h 395830"/>
                  <a:gd name="connsiteX19" fmla="*/ 511027 w 511027"/>
                  <a:gd name="connsiteY19" fmla="*/ 284388 h 395830"/>
                  <a:gd name="connsiteX20" fmla="*/ 511027 w 511027"/>
                  <a:gd name="connsiteY20" fmla="*/ 128321 h 395830"/>
                  <a:gd name="connsiteX21" fmla="*/ 510637 w 511027"/>
                  <a:gd name="connsiteY21" fmla="*/ 122453 h 395830"/>
                  <a:gd name="connsiteX22" fmla="*/ 187177 w 511027"/>
                  <a:gd name="connsiteY22" fmla="*/ 284397 h 395830"/>
                  <a:gd name="connsiteX23" fmla="*/ 187539 w 511027"/>
                  <a:gd name="connsiteY23" fmla="*/ 278149 h 395830"/>
                  <a:gd name="connsiteX24" fmla="*/ 242175 w 511027"/>
                  <a:gd name="connsiteY24" fmla="*/ 212055 h 395830"/>
                  <a:gd name="connsiteX25" fmla="*/ 170127 w 511027"/>
                  <a:gd name="connsiteY25" fmla="*/ 40329 h 395830"/>
                  <a:gd name="connsiteX26" fmla="*/ 196617 w 511027"/>
                  <a:gd name="connsiteY26" fmla="*/ 34338 h 395830"/>
                  <a:gd name="connsiteX27" fmla="*/ 208237 w 511027"/>
                  <a:gd name="connsiteY27" fmla="*/ 32661 h 395830"/>
                  <a:gd name="connsiteX28" fmla="*/ 282189 w 511027"/>
                  <a:gd name="connsiteY28" fmla="*/ 209007 h 395830"/>
                  <a:gd name="connsiteX29" fmla="*/ 482452 w 511027"/>
                  <a:gd name="connsiteY29" fmla="*/ 209007 h 395830"/>
                  <a:gd name="connsiteX30" fmla="*/ 482452 w 511027"/>
                  <a:gd name="connsiteY30" fmla="*/ 284397 h 395830"/>
                  <a:gd name="connsiteX31" fmla="*/ 400671 w 511027"/>
                  <a:gd name="connsiteY31" fmla="*/ 370399 h 395830"/>
                  <a:gd name="connsiteX32" fmla="*/ 187177 w 511027"/>
                  <a:gd name="connsiteY32" fmla="*/ 370399 h 395830"/>
                  <a:gd name="connsiteX33" fmla="*/ 187177 w 511027"/>
                  <a:gd name="connsiteY33" fmla="*/ 284397 h 395830"/>
                  <a:gd name="connsiteX0" fmla="*/ 510637 w 511027"/>
                  <a:gd name="connsiteY0" fmla="*/ 122453 h 395830"/>
                  <a:gd name="connsiteX1" fmla="*/ 485310 w 511027"/>
                  <a:gd name="connsiteY1" fmla="*/ 77000 h 395830"/>
                  <a:gd name="connsiteX2" fmla="*/ 360218 w 511027"/>
                  <a:gd name="connsiteY2" fmla="*/ 16040 h 395830"/>
                  <a:gd name="connsiteX3" fmla="*/ 254357 w 511027"/>
                  <a:gd name="connsiteY3" fmla="*/ 0 h 395830"/>
                  <a:gd name="connsiteX4" fmla="*/ 200465 w 511027"/>
                  <a:gd name="connsiteY4" fmla="*/ 4667 h 395830"/>
                  <a:gd name="connsiteX5" fmla="*/ 198417 w 511027"/>
                  <a:gd name="connsiteY5" fmla="*/ 4982 h 395830"/>
                  <a:gd name="connsiteX6" fmla="*/ 196702 w 511027"/>
                  <a:gd name="connsiteY6" fmla="*/ 5258 h 395830"/>
                  <a:gd name="connsiteX7" fmla="*/ 196702 w 511027"/>
                  <a:gd name="connsiteY7" fmla="*/ 5258 h 395830"/>
                  <a:gd name="connsiteX8" fmla="*/ 190254 w 511027"/>
                  <a:gd name="connsiteY8" fmla="*/ 6420 h 395830"/>
                  <a:gd name="connsiteX9" fmla="*/ 158650 w 511027"/>
                  <a:gd name="connsiteY9" fmla="*/ 13268 h 395830"/>
                  <a:gd name="connsiteX10" fmla="*/ 147363 w 511027"/>
                  <a:gd name="connsiteY10" fmla="*/ 16364 h 395830"/>
                  <a:gd name="connsiteX11" fmla="*/ 147363 w 511027"/>
                  <a:gd name="connsiteY11" fmla="*/ 16497 h 395830"/>
                  <a:gd name="connsiteX12" fmla="*/ 23462 w 511027"/>
                  <a:gd name="connsiteY12" fmla="*/ 76972 h 395830"/>
                  <a:gd name="connsiteX13" fmla="*/ 7402 w 511027"/>
                  <a:gd name="connsiteY13" fmla="*/ 95336 h 395830"/>
                  <a:gd name="connsiteX14" fmla="*/ 7183 w 511027"/>
                  <a:gd name="connsiteY14" fmla="*/ 95726 h 395830"/>
                  <a:gd name="connsiteX15" fmla="*/ 4459 w 511027"/>
                  <a:gd name="connsiteY15" fmla="*/ 100603 h 395830"/>
                  <a:gd name="connsiteX16" fmla="*/ 860 w 511027"/>
                  <a:gd name="connsiteY16" fmla="*/ 292758 h 395830"/>
                  <a:gd name="connsiteX17" fmla="*/ 82831 w 511027"/>
                  <a:gd name="connsiteY17" fmla="*/ 395665 h 395830"/>
                  <a:gd name="connsiteX18" fmla="*/ 425302 w 511027"/>
                  <a:gd name="connsiteY18" fmla="*/ 395830 h 395830"/>
                  <a:gd name="connsiteX19" fmla="*/ 511027 w 511027"/>
                  <a:gd name="connsiteY19" fmla="*/ 284388 h 395830"/>
                  <a:gd name="connsiteX20" fmla="*/ 511027 w 511027"/>
                  <a:gd name="connsiteY20" fmla="*/ 128321 h 395830"/>
                  <a:gd name="connsiteX21" fmla="*/ 510637 w 511027"/>
                  <a:gd name="connsiteY21" fmla="*/ 122453 h 395830"/>
                  <a:gd name="connsiteX22" fmla="*/ 187177 w 511027"/>
                  <a:gd name="connsiteY22" fmla="*/ 284397 h 395830"/>
                  <a:gd name="connsiteX23" fmla="*/ 187539 w 511027"/>
                  <a:gd name="connsiteY23" fmla="*/ 278149 h 395830"/>
                  <a:gd name="connsiteX24" fmla="*/ 242175 w 511027"/>
                  <a:gd name="connsiteY24" fmla="*/ 212055 h 395830"/>
                  <a:gd name="connsiteX25" fmla="*/ 170127 w 511027"/>
                  <a:gd name="connsiteY25" fmla="*/ 40329 h 395830"/>
                  <a:gd name="connsiteX26" fmla="*/ 196617 w 511027"/>
                  <a:gd name="connsiteY26" fmla="*/ 34338 h 395830"/>
                  <a:gd name="connsiteX27" fmla="*/ 208237 w 511027"/>
                  <a:gd name="connsiteY27" fmla="*/ 32661 h 395830"/>
                  <a:gd name="connsiteX28" fmla="*/ 282189 w 511027"/>
                  <a:gd name="connsiteY28" fmla="*/ 209007 h 395830"/>
                  <a:gd name="connsiteX29" fmla="*/ 482452 w 511027"/>
                  <a:gd name="connsiteY29" fmla="*/ 209007 h 395830"/>
                  <a:gd name="connsiteX30" fmla="*/ 482452 w 511027"/>
                  <a:gd name="connsiteY30" fmla="*/ 284397 h 395830"/>
                  <a:gd name="connsiteX31" fmla="*/ 400671 w 511027"/>
                  <a:gd name="connsiteY31" fmla="*/ 370399 h 395830"/>
                  <a:gd name="connsiteX32" fmla="*/ 187177 w 511027"/>
                  <a:gd name="connsiteY32" fmla="*/ 370399 h 395830"/>
                  <a:gd name="connsiteX33" fmla="*/ 187177 w 511027"/>
                  <a:gd name="connsiteY33" fmla="*/ 284397 h 395830"/>
                  <a:gd name="connsiteX0" fmla="*/ 514265 w 514655"/>
                  <a:gd name="connsiteY0" fmla="*/ 122453 h 395830"/>
                  <a:gd name="connsiteX1" fmla="*/ 488938 w 514655"/>
                  <a:gd name="connsiteY1" fmla="*/ 77000 h 395830"/>
                  <a:gd name="connsiteX2" fmla="*/ 363846 w 514655"/>
                  <a:gd name="connsiteY2" fmla="*/ 16040 h 395830"/>
                  <a:gd name="connsiteX3" fmla="*/ 257985 w 514655"/>
                  <a:gd name="connsiteY3" fmla="*/ 0 h 395830"/>
                  <a:gd name="connsiteX4" fmla="*/ 204093 w 514655"/>
                  <a:gd name="connsiteY4" fmla="*/ 4667 h 395830"/>
                  <a:gd name="connsiteX5" fmla="*/ 202045 w 514655"/>
                  <a:gd name="connsiteY5" fmla="*/ 4982 h 395830"/>
                  <a:gd name="connsiteX6" fmla="*/ 200330 w 514655"/>
                  <a:gd name="connsiteY6" fmla="*/ 5258 h 395830"/>
                  <a:gd name="connsiteX7" fmla="*/ 200330 w 514655"/>
                  <a:gd name="connsiteY7" fmla="*/ 5258 h 395830"/>
                  <a:gd name="connsiteX8" fmla="*/ 193882 w 514655"/>
                  <a:gd name="connsiteY8" fmla="*/ 6420 h 395830"/>
                  <a:gd name="connsiteX9" fmla="*/ 162278 w 514655"/>
                  <a:gd name="connsiteY9" fmla="*/ 13268 h 395830"/>
                  <a:gd name="connsiteX10" fmla="*/ 150991 w 514655"/>
                  <a:gd name="connsiteY10" fmla="*/ 16364 h 395830"/>
                  <a:gd name="connsiteX11" fmla="*/ 150991 w 514655"/>
                  <a:gd name="connsiteY11" fmla="*/ 16497 h 395830"/>
                  <a:gd name="connsiteX12" fmla="*/ 27090 w 514655"/>
                  <a:gd name="connsiteY12" fmla="*/ 76972 h 395830"/>
                  <a:gd name="connsiteX13" fmla="*/ 11030 w 514655"/>
                  <a:gd name="connsiteY13" fmla="*/ 95336 h 395830"/>
                  <a:gd name="connsiteX14" fmla="*/ 10811 w 514655"/>
                  <a:gd name="connsiteY14" fmla="*/ 95726 h 395830"/>
                  <a:gd name="connsiteX15" fmla="*/ 4488 w 514655"/>
                  <a:gd name="connsiteY15" fmla="*/ 292758 h 395830"/>
                  <a:gd name="connsiteX16" fmla="*/ 86459 w 514655"/>
                  <a:gd name="connsiteY16" fmla="*/ 395665 h 395830"/>
                  <a:gd name="connsiteX17" fmla="*/ 428930 w 514655"/>
                  <a:gd name="connsiteY17" fmla="*/ 395830 h 395830"/>
                  <a:gd name="connsiteX18" fmla="*/ 514655 w 514655"/>
                  <a:gd name="connsiteY18" fmla="*/ 284388 h 395830"/>
                  <a:gd name="connsiteX19" fmla="*/ 514655 w 514655"/>
                  <a:gd name="connsiteY19" fmla="*/ 128321 h 395830"/>
                  <a:gd name="connsiteX20" fmla="*/ 514265 w 514655"/>
                  <a:gd name="connsiteY20" fmla="*/ 122453 h 395830"/>
                  <a:gd name="connsiteX21" fmla="*/ 190805 w 514655"/>
                  <a:gd name="connsiteY21" fmla="*/ 284397 h 395830"/>
                  <a:gd name="connsiteX22" fmla="*/ 191167 w 514655"/>
                  <a:gd name="connsiteY22" fmla="*/ 278149 h 395830"/>
                  <a:gd name="connsiteX23" fmla="*/ 245803 w 514655"/>
                  <a:gd name="connsiteY23" fmla="*/ 212055 h 395830"/>
                  <a:gd name="connsiteX24" fmla="*/ 173755 w 514655"/>
                  <a:gd name="connsiteY24" fmla="*/ 40329 h 395830"/>
                  <a:gd name="connsiteX25" fmla="*/ 200245 w 514655"/>
                  <a:gd name="connsiteY25" fmla="*/ 34338 h 395830"/>
                  <a:gd name="connsiteX26" fmla="*/ 211865 w 514655"/>
                  <a:gd name="connsiteY26" fmla="*/ 32661 h 395830"/>
                  <a:gd name="connsiteX27" fmla="*/ 285817 w 514655"/>
                  <a:gd name="connsiteY27" fmla="*/ 209007 h 395830"/>
                  <a:gd name="connsiteX28" fmla="*/ 486080 w 514655"/>
                  <a:gd name="connsiteY28" fmla="*/ 209007 h 395830"/>
                  <a:gd name="connsiteX29" fmla="*/ 486080 w 514655"/>
                  <a:gd name="connsiteY29" fmla="*/ 284397 h 395830"/>
                  <a:gd name="connsiteX30" fmla="*/ 404299 w 514655"/>
                  <a:gd name="connsiteY30" fmla="*/ 370399 h 395830"/>
                  <a:gd name="connsiteX31" fmla="*/ 190805 w 514655"/>
                  <a:gd name="connsiteY31" fmla="*/ 370399 h 395830"/>
                  <a:gd name="connsiteX32" fmla="*/ 190805 w 514655"/>
                  <a:gd name="connsiteY32" fmla="*/ 284397 h 395830"/>
                  <a:gd name="connsiteX0" fmla="*/ 561976 w 562366"/>
                  <a:gd name="connsiteY0" fmla="*/ 122453 h 395830"/>
                  <a:gd name="connsiteX1" fmla="*/ 536649 w 562366"/>
                  <a:gd name="connsiteY1" fmla="*/ 77000 h 395830"/>
                  <a:gd name="connsiteX2" fmla="*/ 411557 w 562366"/>
                  <a:gd name="connsiteY2" fmla="*/ 16040 h 395830"/>
                  <a:gd name="connsiteX3" fmla="*/ 305696 w 562366"/>
                  <a:gd name="connsiteY3" fmla="*/ 0 h 395830"/>
                  <a:gd name="connsiteX4" fmla="*/ 251804 w 562366"/>
                  <a:gd name="connsiteY4" fmla="*/ 4667 h 395830"/>
                  <a:gd name="connsiteX5" fmla="*/ 249756 w 562366"/>
                  <a:gd name="connsiteY5" fmla="*/ 4982 h 395830"/>
                  <a:gd name="connsiteX6" fmla="*/ 248041 w 562366"/>
                  <a:gd name="connsiteY6" fmla="*/ 5258 h 395830"/>
                  <a:gd name="connsiteX7" fmla="*/ 248041 w 562366"/>
                  <a:gd name="connsiteY7" fmla="*/ 5258 h 395830"/>
                  <a:gd name="connsiteX8" fmla="*/ 241593 w 562366"/>
                  <a:gd name="connsiteY8" fmla="*/ 6420 h 395830"/>
                  <a:gd name="connsiteX9" fmla="*/ 209989 w 562366"/>
                  <a:gd name="connsiteY9" fmla="*/ 13268 h 395830"/>
                  <a:gd name="connsiteX10" fmla="*/ 198702 w 562366"/>
                  <a:gd name="connsiteY10" fmla="*/ 16364 h 395830"/>
                  <a:gd name="connsiteX11" fmla="*/ 198702 w 562366"/>
                  <a:gd name="connsiteY11" fmla="*/ 16497 h 395830"/>
                  <a:gd name="connsiteX12" fmla="*/ 74801 w 562366"/>
                  <a:gd name="connsiteY12" fmla="*/ 76972 h 395830"/>
                  <a:gd name="connsiteX13" fmla="*/ 58741 w 562366"/>
                  <a:gd name="connsiteY13" fmla="*/ 95336 h 395830"/>
                  <a:gd name="connsiteX14" fmla="*/ 58522 w 562366"/>
                  <a:gd name="connsiteY14" fmla="*/ 95726 h 395830"/>
                  <a:gd name="connsiteX15" fmla="*/ 26 w 562366"/>
                  <a:gd name="connsiteY15" fmla="*/ 132226 h 395830"/>
                  <a:gd name="connsiteX16" fmla="*/ 52199 w 562366"/>
                  <a:gd name="connsiteY16" fmla="*/ 292758 h 395830"/>
                  <a:gd name="connsiteX17" fmla="*/ 134170 w 562366"/>
                  <a:gd name="connsiteY17" fmla="*/ 395665 h 395830"/>
                  <a:gd name="connsiteX18" fmla="*/ 476641 w 562366"/>
                  <a:gd name="connsiteY18" fmla="*/ 395830 h 395830"/>
                  <a:gd name="connsiteX19" fmla="*/ 562366 w 562366"/>
                  <a:gd name="connsiteY19" fmla="*/ 284388 h 395830"/>
                  <a:gd name="connsiteX20" fmla="*/ 562366 w 562366"/>
                  <a:gd name="connsiteY20" fmla="*/ 128321 h 395830"/>
                  <a:gd name="connsiteX21" fmla="*/ 561976 w 562366"/>
                  <a:gd name="connsiteY21" fmla="*/ 122453 h 395830"/>
                  <a:gd name="connsiteX22" fmla="*/ 238516 w 562366"/>
                  <a:gd name="connsiteY22" fmla="*/ 284397 h 395830"/>
                  <a:gd name="connsiteX23" fmla="*/ 238878 w 562366"/>
                  <a:gd name="connsiteY23" fmla="*/ 278149 h 395830"/>
                  <a:gd name="connsiteX24" fmla="*/ 293514 w 562366"/>
                  <a:gd name="connsiteY24" fmla="*/ 212055 h 395830"/>
                  <a:gd name="connsiteX25" fmla="*/ 221466 w 562366"/>
                  <a:gd name="connsiteY25" fmla="*/ 40329 h 395830"/>
                  <a:gd name="connsiteX26" fmla="*/ 247956 w 562366"/>
                  <a:gd name="connsiteY26" fmla="*/ 34338 h 395830"/>
                  <a:gd name="connsiteX27" fmla="*/ 259576 w 562366"/>
                  <a:gd name="connsiteY27" fmla="*/ 32661 h 395830"/>
                  <a:gd name="connsiteX28" fmla="*/ 333528 w 562366"/>
                  <a:gd name="connsiteY28" fmla="*/ 209007 h 395830"/>
                  <a:gd name="connsiteX29" fmla="*/ 533791 w 562366"/>
                  <a:gd name="connsiteY29" fmla="*/ 209007 h 395830"/>
                  <a:gd name="connsiteX30" fmla="*/ 533791 w 562366"/>
                  <a:gd name="connsiteY30" fmla="*/ 284397 h 395830"/>
                  <a:gd name="connsiteX31" fmla="*/ 452010 w 562366"/>
                  <a:gd name="connsiteY31" fmla="*/ 370399 h 395830"/>
                  <a:gd name="connsiteX32" fmla="*/ 238516 w 562366"/>
                  <a:gd name="connsiteY32" fmla="*/ 370399 h 395830"/>
                  <a:gd name="connsiteX33" fmla="*/ 238516 w 562366"/>
                  <a:gd name="connsiteY33" fmla="*/ 284397 h 395830"/>
                  <a:gd name="connsiteX0" fmla="*/ 514266 w 514656"/>
                  <a:gd name="connsiteY0" fmla="*/ 122453 h 395830"/>
                  <a:gd name="connsiteX1" fmla="*/ 488939 w 514656"/>
                  <a:gd name="connsiteY1" fmla="*/ 77000 h 395830"/>
                  <a:gd name="connsiteX2" fmla="*/ 363847 w 514656"/>
                  <a:gd name="connsiteY2" fmla="*/ 16040 h 395830"/>
                  <a:gd name="connsiteX3" fmla="*/ 257986 w 514656"/>
                  <a:gd name="connsiteY3" fmla="*/ 0 h 395830"/>
                  <a:gd name="connsiteX4" fmla="*/ 204094 w 514656"/>
                  <a:gd name="connsiteY4" fmla="*/ 4667 h 395830"/>
                  <a:gd name="connsiteX5" fmla="*/ 202046 w 514656"/>
                  <a:gd name="connsiteY5" fmla="*/ 4982 h 395830"/>
                  <a:gd name="connsiteX6" fmla="*/ 200331 w 514656"/>
                  <a:gd name="connsiteY6" fmla="*/ 5258 h 395830"/>
                  <a:gd name="connsiteX7" fmla="*/ 200331 w 514656"/>
                  <a:gd name="connsiteY7" fmla="*/ 5258 h 395830"/>
                  <a:gd name="connsiteX8" fmla="*/ 193883 w 514656"/>
                  <a:gd name="connsiteY8" fmla="*/ 6420 h 395830"/>
                  <a:gd name="connsiteX9" fmla="*/ 162279 w 514656"/>
                  <a:gd name="connsiteY9" fmla="*/ 13268 h 395830"/>
                  <a:gd name="connsiteX10" fmla="*/ 150992 w 514656"/>
                  <a:gd name="connsiteY10" fmla="*/ 16364 h 395830"/>
                  <a:gd name="connsiteX11" fmla="*/ 150992 w 514656"/>
                  <a:gd name="connsiteY11" fmla="*/ 16497 h 395830"/>
                  <a:gd name="connsiteX12" fmla="*/ 27091 w 514656"/>
                  <a:gd name="connsiteY12" fmla="*/ 76972 h 395830"/>
                  <a:gd name="connsiteX13" fmla="*/ 11031 w 514656"/>
                  <a:gd name="connsiteY13" fmla="*/ 95336 h 395830"/>
                  <a:gd name="connsiteX14" fmla="*/ 10812 w 514656"/>
                  <a:gd name="connsiteY14" fmla="*/ 95726 h 395830"/>
                  <a:gd name="connsiteX15" fmla="*/ 4489 w 514656"/>
                  <a:gd name="connsiteY15" fmla="*/ 292758 h 395830"/>
                  <a:gd name="connsiteX16" fmla="*/ 86460 w 514656"/>
                  <a:gd name="connsiteY16" fmla="*/ 395665 h 395830"/>
                  <a:gd name="connsiteX17" fmla="*/ 428931 w 514656"/>
                  <a:gd name="connsiteY17" fmla="*/ 395830 h 395830"/>
                  <a:gd name="connsiteX18" fmla="*/ 514656 w 514656"/>
                  <a:gd name="connsiteY18" fmla="*/ 284388 h 395830"/>
                  <a:gd name="connsiteX19" fmla="*/ 514656 w 514656"/>
                  <a:gd name="connsiteY19" fmla="*/ 128321 h 395830"/>
                  <a:gd name="connsiteX20" fmla="*/ 514266 w 514656"/>
                  <a:gd name="connsiteY20" fmla="*/ 122453 h 395830"/>
                  <a:gd name="connsiteX21" fmla="*/ 190806 w 514656"/>
                  <a:gd name="connsiteY21" fmla="*/ 284397 h 395830"/>
                  <a:gd name="connsiteX22" fmla="*/ 191168 w 514656"/>
                  <a:gd name="connsiteY22" fmla="*/ 278149 h 395830"/>
                  <a:gd name="connsiteX23" fmla="*/ 245804 w 514656"/>
                  <a:gd name="connsiteY23" fmla="*/ 212055 h 395830"/>
                  <a:gd name="connsiteX24" fmla="*/ 173756 w 514656"/>
                  <a:gd name="connsiteY24" fmla="*/ 40329 h 395830"/>
                  <a:gd name="connsiteX25" fmla="*/ 200246 w 514656"/>
                  <a:gd name="connsiteY25" fmla="*/ 34338 h 395830"/>
                  <a:gd name="connsiteX26" fmla="*/ 211866 w 514656"/>
                  <a:gd name="connsiteY26" fmla="*/ 32661 h 395830"/>
                  <a:gd name="connsiteX27" fmla="*/ 285818 w 514656"/>
                  <a:gd name="connsiteY27" fmla="*/ 209007 h 395830"/>
                  <a:gd name="connsiteX28" fmla="*/ 486081 w 514656"/>
                  <a:gd name="connsiteY28" fmla="*/ 209007 h 395830"/>
                  <a:gd name="connsiteX29" fmla="*/ 486081 w 514656"/>
                  <a:gd name="connsiteY29" fmla="*/ 284397 h 395830"/>
                  <a:gd name="connsiteX30" fmla="*/ 404300 w 514656"/>
                  <a:gd name="connsiteY30" fmla="*/ 370399 h 395830"/>
                  <a:gd name="connsiteX31" fmla="*/ 190806 w 514656"/>
                  <a:gd name="connsiteY31" fmla="*/ 370399 h 395830"/>
                  <a:gd name="connsiteX32" fmla="*/ 190806 w 514656"/>
                  <a:gd name="connsiteY32" fmla="*/ 284397 h 395830"/>
                  <a:gd name="connsiteX0" fmla="*/ 570547 w 570937"/>
                  <a:gd name="connsiteY0" fmla="*/ 122453 h 395830"/>
                  <a:gd name="connsiteX1" fmla="*/ 545220 w 570937"/>
                  <a:gd name="connsiteY1" fmla="*/ 77000 h 395830"/>
                  <a:gd name="connsiteX2" fmla="*/ 420128 w 570937"/>
                  <a:gd name="connsiteY2" fmla="*/ 16040 h 395830"/>
                  <a:gd name="connsiteX3" fmla="*/ 314267 w 570937"/>
                  <a:gd name="connsiteY3" fmla="*/ 0 h 395830"/>
                  <a:gd name="connsiteX4" fmla="*/ 260375 w 570937"/>
                  <a:gd name="connsiteY4" fmla="*/ 4667 h 395830"/>
                  <a:gd name="connsiteX5" fmla="*/ 258327 w 570937"/>
                  <a:gd name="connsiteY5" fmla="*/ 4982 h 395830"/>
                  <a:gd name="connsiteX6" fmla="*/ 256612 w 570937"/>
                  <a:gd name="connsiteY6" fmla="*/ 5258 h 395830"/>
                  <a:gd name="connsiteX7" fmla="*/ 256612 w 570937"/>
                  <a:gd name="connsiteY7" fmla="*/ 5258 h 395830"/>
                  <a:gd name="connsiteX8" fmla="*/ 250164 w 570937"/>
                  <a:gd name="connsiteY8" fmla="*/ 6420 h 395830"/>
                  <a:gd name="connsiteX9" fmla="*/ 218560 w 570937"/>
                  <a:gd name="connsiteY9" fmla="*/ 13268 h 395830"/>
                  <a:gd name="connsiteX10" fmla="*/ 207273 w 570937"/>
                  <a:gd name="connsiteY10" fmla="*/ 16364 h 395830"/>
                  <a:gd name="connsiteX11" fmla="*/ 207273 w 570937"/>
                  <a:gd name="connsiteY11" fmla="*/ 16497 h 395830"/>
                  <a:gd name="connsiteX12" fmla="*/ 83372 w 570937"/>
                  <a:gd name="connsiteY12" fmla="*/ 76972 h 395830"/>
                  <a:gd name="connsiteX13" fmla="*/ 67312 w 570937"/>
                  <a:gd name="connsiteY13" fmla="*/ 95336 h 395830"/>
                  <a:gd name="connsiteX14" fmla="*/ 22 w 570937"/>
                  <a:gd name="connsiteY14" fmla="*/ 129262 h 395830"/>
                  <a:gd name="connsiteX15" fmla="*/ 60770 w 570937"/>
                  <a:gd name="connsiteY15" fmla="*/ 292758 h 395830"/>
                  <a:gd name="connsiteX16" fmla="*/ 142741 w 570937"/>
                  <a:gd name="connsiteY16" fmla="*/ 395665 h 395830"/>
                  <a:gd name="connsiteX17" fmla="*/ 485212 w 570937"/>
                  <a:gd name="connsiteY17" fmla="*/ 395830 h 395830"/>
                  <a:gd name="connsiteX18" fmla="*/ 570937 w 570937"/>
                  <a:gd name="connsiteY18" fmla="*/ 284388 h 395830"/>
                  <a:gd name="connsiteX19" fmla="*/ 570937 w 570937"/>
                  <a:gd name="connsiteY19" fmla="*/ 128321 h 395830"/>
                  <a:gd name="connsiteX20" fmla="*/ 570547 w 570937"/>
                  <a:gd name="connsiteY20" fmla="*/ 122453 h 395830"/>
                  <a:gd name="connsiteX21" fmla="*/ 247087 w 570937"/>
                  <a:gd name="connsiteY21" fmla="*/ 284397 h 395830"/>
                  <a:gd name="connsiteX22" fmla="*/ 247449 w 570937"/>
                  <a:gd name="connsiteY22" fmla="*/ 278149 h 395830"/>
                  <a:gd name="connsiteX23" fmla="*/ 302085 w 570937"/>
                  <a:gd name="connsiteY23" fmla="*/ 212055 h 395830"/>
                  <a:gd name="connsiteX24" fmla="*/ 230037 w 570937"/>
                  <a:gd name="connsiteY24" fmla="*/ 40329 h 395830"/>
                  <a:gd name="connsiteX25" fmla="*/ 256527 w 570937"/>
                  <a:gd name="connsiteY25" fmla="*/ 34338 h 395830"/>
                  <a:gd name="connsiteX26" fmla="*/ 268147 w 570937"/>
                  <a:gd name="connsiteY26" fmla="*/ 32661 h 395830"/>
                  <a:gd name="connsiteX27" fmla="*/ 342099 w 570937"/>
                  <a:gd name="connsiteY27" fmla="*/ 209007 h 395830"/>
                  <a:gd name="connsiteX28" fmla="*/ 542362 w 570937"/>
                  <a:gd name="connsiteY28" fmla="*/ 209007 h 395830"/>
                  <a:gd name="connsiteX29" fmla="*/ 542362 w 570937"/>
                  <a:gd name="connsiteY29" fmla="*/ 284397 h 395830"/>
                  <a:gd name="connsiteX30" fmla="*/ 460581 w 570937"/>
                  <a:gd name="connsiteY30" fmla="*/ 370399 h 395830"/>
                  <a:gd name="connsiteX31" fmla="*/ 247087 w 570937"/>
                  <a:gd name="connsiteY31" fmla="*/ 370399 h 395830"/>
                  <a:gd name="connsiteX32" fmla="*/ 247087 w 570937"/>
                  <a:gd name="connsiteY32" fmla="*/ 284397 h 395830"/>
                  <a:gd name="connsiteX0" fmla="*/ 514638 w 515028"/>
                  <a:gd name="connsiteY0" fmla="*/ 122453 h 395830"/>
                  <a:gd name="connsiteX1" fmla="*/ 489311 w 515028"/>
                  <a:gd name="connsiteY1" fmla="*/ 77000 h 395830"/>
                  <a:gd name="connsiteX2" fmla="*/ 364219 w 515028"/>
                  <a:gd name="connsiteY2" fmla="*/ 16040 h 395830"/>
                  <a:gd name="connsiteX3" fmla="*/ 258358 w 515028"/>
                  <a:gd name="connsiteY3" fmla="*/ 0 h 395830"/>
                  <a:gd name="connsiteX4" fmla="*/ 204466 w 515028"/>
                  <a:gd name="connsiteY4" fmla="*/ 4667 h 395830"/>
                  <a:gd name="connsiteX5" fmla="*/ 202418 w 515028"/>
                  <a:gd name="connsiteY5" fmla="*/ 4982 h 395830"/>
                  <a:gd name="connsiteX6" fmla="*/ 200703 w 515028"/>
                  <a:gd name="connsiteY6" fmla="*/ 5258 h 395830"/>
                  <a:gd name="connsiteX7" fmla="*/ 200703 w 515028"/>
                  <a:gd name="connsiteY7" fmla="*/ 5258 h 395830"/>
                  <a:gd name="connsiteX8" fmla="*/ 194255 w 515028"/>
                  <a:gd name="connsiteY8" fmla="*/ 6420 h 395830"/>
                  <a:gd name="connsiteX9" fmla="*/ 162651 w 515028"/>
                  <a:gd name="connsiteY9" fmla="*/ 13268 h 395830"/>
                  <a:gd name="connsiteX10" fmla="*/ 151364 w 515028"/>
                  <a:gd name="connsiteY10" fmla="*/ 16364 h 395830"/>
                  <a:gd name="connsiteX11" fmla="*/ 151364 w 515028"/>
                  <a:gd name="connsiteY11" fmla="*/ 16497 h 395830"/>
                  <a:gd name="connsiteX12" fmla="*/ 27463 w 515028"/>
                  <a:gd name="connsiteY12" fmla="*/ 76972 h 395830"/>
                  <a:gd name="connsiteX13" fmla="*/ 11403 w 515028"/>
                  <a:gd name="connsiteY13" fmla="*/ 95336 h 395830"/>
                  <a:gd name="connsiteX14" fmla="*/ 4861 w 515028"/>
                  <a:gd name="connsiteY14" fmla="*/ 292758 h 395830"/>
                  <a:gd name="connsiteX15" fmla="*/ 86832 w 515028"/>
                  <a:gd name="connsiteY15" fmla="*/ 395665 h 395830"/>
                  <a:gd name="connsiteX16" fmla="*/ 429303 w 515028"/>
                  <a:gd name="connsiteY16" fmla="*/ 395830 h 395830"/>
                  <a:gd name="connsiteX17" fmla="*/ 515028 w 515028"/>
                  <a:gd name="connsiteY17" fmla="*/ 284388 h 395830"/>
                  <a:gd name="connsiteX18" fmla="*/ 515028 w 515028"/>
                  <a:gd name="connsiteY18" fmla="*/ 128321 h 395830"/>
                  <a:gd name="connsiteX19" fmla="*/ 514638 w 515028"/>
                  <a:gd name="connsiteY19" fmla="*/ 122453 h 395830"/>
                  <a:gd name="connsiteX20" fmla="*/ 191178 w 515028"/>
                  <a:gd name="connsiteY20" fmla="*/ 284397 h 395830"/>
                  <a:gd name="connsiteX21" fmla="*/ 191540 w 515028"/>
                  <a:gd name="connsiteY21" fmla="*/ 278149 h 395830"/>
                  <a:gd name="connsiteX22" fmla="*/ 246176 w 515028"/>
                  <a:gd name="connsiteY22" fmla="*/ 212055 h 395830"/>
                  <a:gd name="connsiteX23" fmla="*/ 174128 w 515028"/>
                  <a:gd name="connsiteY23" fmla="*/ 40329 h 395830"/>
                  <a:gd name="connsiteX24" fmla="*/ 200618 w 515028"/>
                  <a:gd name="connsiteY24" fmla="*/ 34338 h 395830"/>
                  <a:gd name="connsiteX25" fmla="*/ 212238 w 515028"/>
                  <a:gd name="connsiteY25" fmla="*/ 32661 h 395830"/>
                  <a:gd name="connsiteX26" fmla="*/ 286190 w 515028"/>
                  <a:gd name="connsiteY26" fmla="*/ 209007 h 395830"/>
                  <a:gd name="connsiteX27" fmla="*/ 486453 w 515028"/>
                  <a:gd name="connsiteY27" fmla="*/ 209007 h 395830"/>
                  <a:gd name="connsiteX28" fmla="*/ 486453 w 515028"/>
                  <a:gd name="connsiteY28" fmla="*/ 284397 h 395830"/>
                  <a:gd name="connsiteX29" fmla="*/ 404672 w 515028"/>
                  <a:gd name="connsiteY29" fmla="*/ 370399 h 395830"/>
                  <a:gd name="connsiteX30" fmla="*/ 191178 w 515028"/>
                  <a:gd name="connsiteY30" fmla="*/ 370399 h 395830"/>
                  <a:gd name="connsiteX31" fmla="*/ 191178 w 515028"/>
                  <a:gd name="connsiteY31" fmla="*/ 284397 h 395830"/>
                  <a:gd name="connsiteX0" fmla="*/ 517442 w 517832"/>
                  <a:gd name="connsiteY0" fmla="*/ 122453 h 395830"/>
                  <a:gd name="connsiteX1" fmla="*/ 492115 w 517832"/>
                  <a:gd name="connsiteY1" fmla="*/ 77000 h 395830"/>
                  <a:gd name="connsiteX2" fmla="*/ 367023 w 517832"/>
                  <a:gd name="connsiteY2" fmla="*/ 16040 h 395830"/>
                  <a:gd name="connsiteX3" fmla="*/ 261162 w 517832"/>
                  <a:gd name="connsiteY3" fmla="*/ 0 h 395830"/>
                  <a:gd name="connsiteX4" fmla="*/ 207270 w 517832"/>
                  <a:gd name="connsiteY4" fmla="*/ 4667 h 395830"/>
                  <a:gd name="connsiteX5" fmla="*/ 205222 w 517832"/>
                  <a:gd name="connsiteY5" fmla="*/ 4982 h 395830"/>
                  <a:gd name="connsiteX6" fmla="*/ 203507 w 517832"/>
                  <a:gd name="connsiteY6" fmla="*/ 5258 h 395830"/>
                  <a:gd name="connsiteX7" fmla="*/ 203507 w 517832"/>
                  <a:gd name="connsiteY7" fmla="*/ 5258 h 395830"/>
                  <a:gd name="connsiteX8" fmla="*/ 197059 w 517832"/>
                  <a:gd name="connsiteY8" fmla="*/ 6420 h 395830"/>
                  <a:gd name="connsiteX9" fmla="*/ 165455 w 517832"/>
                  <a:gd name="connsiteY9" fmla="*/ 13268 h 395830"/>
                  <a:gd name="connsiteX10" fmla="*/ 154168 w 517832"/>
                  <a:gd name="connsiteY10" fmla="*/ 16364 h 395830"/>
                  <a:gd name="connsiteX11" fmla="*/ 154168 w 517832"/>
                  <a:gd name="connsiteY11" fmla="*/ 16497 h 395830"/>
                  <a:gd name="connsiteX12" fmla="*/ 30267 w 517832"/>
                  <a:gd name="connsiteY12" fmla="*/ 76972 h 395830"/>
                  <a:gd name="connsiteX13" fmla="*/ 6077 w 517832"/>
                  <a:gd name="connsiteY13" fmla="*/ 116677 h 395830"/>
                  <a:gd name="connsiteX14" fmla="*/ 7665 w 517832"/>
                  <a:gd name="connsiteY14" fmla="*/ 292758 h 395830"/>
                  <a:gd name="connsiteX15" fmla="*/ 89636 w 517832"/>
                  <a:gd name="connsiteY15" fmla="*/ 395665 h 395830"/>
                  <a:gd name="connsiteX16" fmla="*/ 432107 w 517832"/>
                  <a:gd name="connsiteY16" fmla="*/ 395830 h 395830"/>
                  <a:gd name="connsiteX17" fmla="*/ 517832 w 517832"/>
                  <a:gd name="connsiteY17" fmla="*/ 284388 h 395830"/>
                  <a:gd name="connsiteX18" fmla="*/ 517832 w 517832"/>
                  <a:gd name="connsiteY18" fmla="*/ 128321 h 395830"/>
                  <a:gd name="connsiteX19" fmla="*/ 517442 w 517832"/>
                  <a:gd name="connsiteY19" fmla="*/ 122453 h 395830"/>
                  <a:gd name="connsiteX20" fmla="*/ 193982 w 517832"/>
                  <a:gd name="connsiteY20" fmla="*/ 284397 h 395830"/>
                  <a:gd name="connsiteX21" fmla="*/ 194344 w 517832"/>
                  <a:gd name="connsiteY21" fmla="*/ 278149 h 395830"/>
                  <a:gd name="connsiteX22" fmla="*/ 248980 w 517832"/>
                  <a:gd name="connsiteY22" fmla="*/ 212055 h 395830"/>
                  <a:gd name="connsiteX23" fmla="*/ 176932 w 517832"/>
                  <a:gd name="connsiteY23" fmla="*/ 40329 h 395830"/>
                  <a:gd name="connsiteX24" fmla="*/ 203422 w 517832"/>
                  <a:gd name="connsiteY24" fmla="*/ 34338 h 395830"/>
                  <a:gd name="connsiteX25" fmla="*/ 215042 w 517832"/>
                  <a:gd name="connsiteY25" fmla="*/ 32661 h 395830"/>
                  <a:gd name="connsiteX26" fmla="*/ 288994 w 517832"/>
                  <a:gd name="connsiteY26" fmla="*/ 209007 h 395830"/>
                  <a:gd name="connsiteX27" fmla="*/ 489257 w 517832"/>
                  <a:gd name="connsiteY27" fmla="*/ 209007 h 395830"/>
                  <a:gd name="connsiteX28" fmla="*/ 489257 w 517832"/>
                  <a:gd name="connsiteY28" fmla="*/ 284397 h 395830"/>
                  <a:gd name="connsiteX29" fmla="*/ 407476 w 517832"/>
                  <a:gd name="connsiteY29" fmla="*/ 370399 h 395830"/>
                  <a:gd name="connsiteX30" fmla="*/ 193982 w 517832"/>
                  <a:gd name="connsiteY30" fmla="*/ 370399 h 395830"/>
                  <a:gd name="connsiteX31" fmla="*/ 193982 w 517832"/>
                  <a:gd name="connsiteY31" fmla="*/ 284397 h 395830"/>
                  <a:gd name="connsiteX0" fmla="*/ 515439 w 515829"/>
                  <a:gd name="connsiteY0" fmla="*/ 122453 h 395830"/>
                  <a:gd name="connsiteX1" fmla="*/ 490112 w 515829"/>
                  <a:gd name="connsiteY1" fmla="*/ 77000 h 395830"/>
                  <a:gd name="connsiteX2" fmla="*/ 365020 w 515829"/>
                  <a:gd name="connsiteY2" fmla="*/ 16040 h 395830"/>
                  <a:gd name="connsiteX3" fmla="*/ 259159 w 515829"/>
                  <a:gd name="connsiteY3" fmla="*/ 0 h 395830"/>
                  <a:gd name="connsiteX4" fmla="*/ 205267 w 515829"/>
                  <a:gd name="connsiteY4" fmla="*/ 4667 h 395830"/>
                  <a:gd name="connsiteX5" fmla="*/ 203219 w 515829"/>
                  <a:gd name="connsiteY5" fmla="*/ 4982 h 395830"/>
                  <a:gd name="connsiteX6" fmla="*/ 201504 w 515829"/>
                  <a:gd name="connsiteY6" fmla="*/ 5258 h 395830"/>
                  <a:gd name="connsiteX7" fmla="*/ 201504 w 515829"/>
                  <a:gd name="connsiteY7" fmla="*/ 5258 h 395830"/>
                  <a:gd name="connsiteX8" fmla="*/ 195056 w 515829"/>
                  <a:gd name="connsiteY8" fmla="*/ 6420 h 395830"/>
                  <a:gd name="connsiteX9" fmla="*/ 163452 w 515829"/>
                  <a:gd name="connsiteY9" fmla="*/ 13268 h 395830"/>
                  <a:gd name="connsiteX10" fmla="*/ 152165 w 515829"/>
                  <a:gd name="connsiteY10" fmla="*/ 16364 h 395830"/>
                  <a:gd name="connsiteX11" fmla="*/ 152165 w 515829"/>
                  <a:gd name="connsiteY11" fmla="*/ 16497 h 395830"/>
                  <a:gd name="connsiteX12" fmla="*/ 28264 w 515829"/>
                  <a:gd name="connsiteY12" fmla="*/ 76972 h 395830"/>
                  <a:gd name="connsiteX13" fmla="*/ 4074 w 515829"/>
                  <a:gd name="connsiteY13" fmla="*/ 116677 h 395830"/>
                  <a:gd name="connsiteX14" fmla="*/ 5662 w 515829"/>
                  <a:gd name="connsiteY14" fmla="*/ 292758 h 395830"/>
                  <a:gd name="connsiteX15" fmla="*/ 87633 w 515829"/>
                  <a:gd name="connsiteY15" fmla="*/ 395665 h 395830"/>
                  <a:gd name="connsiteX16" fmla="*/ 430104 w 515829"/>
                  <a:gd name="connsiteY16" fmla="*/ 395830 h 395830"/>
                  <a:gd name="connsiteX17" fmla="*/ 515829 w 515829"/>
                  <a:gd name="connsiteY17" fmla="*/ 284388 h 395830"/>
                  <a:gd name="connsiteX18" fmla="*/ 515829 w 515829"/>
                  <a:gd name="connsiteY18" fmla="*/ 128321 h 395830"/>
                  <a:gd name="connsiteX19" fmla="*/ 515439 w 515829"/>
                  <a:gd name="connsiteY19" fmla="*/ 122453 h 395830"/>
                  <a:gd name="connsiteX20" fmla="*/ 191979 w 515829"/>
                  <a:gd name="connsiteY20" fmla="*/ 284397 h 395830"/>
                  <a:gd name="connsiteX21" fmla="*/ 192341 w 515829"/>
                  <a:gd name="connsiteY21" fmla="*/ 278149 h 395830"/>
                  <a:gd name="connsiteX22" fmla="*/ 246977 w 515829"/>
                  <a:gd name="connsiteY22" fmla="*/ 212055 h 395830"/>
                  <a:gd name="connsiteX23" fmla="*/ 174929 w 515829"/>
                  <a:gd name="connsiteY23" fmla="*/ 40329 h 395830"/>
                  <a:gd name="connsiteX24" fmla="*/ 201419 w 515829"/>
                  <a:gd name="connsiteY24" fmla="*/ 34338 h 395830"/>
                  <a:gd name="connsiteX25" fmla="*/ 213039 w 515829"/>
                  <a:gd name="connsiteY25" fmla="*/ 32661 h 395830"/>
                  <a:gd name="connsiteX26" fmla="*/ 286991 w 515829"/>
                  <a:gd name="connsiteY26" fmla="*/ 209007 h 395830"/>
                  <a:gd name="connsiteX27" fmla="*/ 487254 w 515829"/>
                  <a:gd name="connsiteY27" fmla="*/ 209007 h 395830"/>
                  <a:gd name="connsiteX28" fmla="*/ 487254 w 515829"/>
                  <a:gd name="connsiteY28" fmla="*/ 284397 h 395830"/>
                  <a:gd name="connsiteX29" fmla="*/ 405473 w 515829"/>
                  <a:gd name="connsiteY29" fmla="*/ 370399 h 395830"/>
                  <a:gd name="connsiteX30" fmla="*/ 191979 w 515829"/>
                  <a:gd name="connsiteY30" fmla="*/ 370399 h 395830"/>
                  <a:gd name="connsiteX31" fmla="*/ 191979 w 515829"/>
                  <a:gd name="connsiteY31" fmla="*/ 284397 h 395830"/>
                  <a:gd name="connsiteX0" fmla="*/ 511365 w 511755"/>
                  <a:gd name="connsiteY0" fmla="*/ 122453 h 395830"/>
                  <a:gd name="connsiteX1" fmla="*/ 486038 w 511755"/>
                  <a:gd name="connsiteY1" fmla="*/ 77000 h 395830"/>
                  <a:gd name="connsiteX2" fmla="*/ 360946 w 511755"/>
                  <a:gd name="connsiteY2" fmla="*/ 16040 h 395830"/>
                  <a:gd name="connsiteX3" fmla="*/ 255085 w 511755"/>
                  <a:gd name="connsiteY3" fmla="*/ 0 h 395830"/>
                  <a:gd name="connsiteX4" fmla="*/ 201193 w 511755"/>
                  <a:gd name="connsiteY4" fmla="*/ 4667 h 395830"/>
                  <a:gd name="connsiteX5" fmla="*/ 199145 w 511755"/>
                  <a:gd name="connsiteY5" fmla="*/ 4982 h 395830"/>
                  <a:gd name="connsiteX6" fmla="*/ 197430 w 511755"/>
                  <a:gd name="connsiteY6" fmla="*/ 5258 h 395830"/>
                  <a:gd name="connsiteX7" fmla="*/ 197430 w 511755"/>
                  <a:gd name="connsiteY7" fmla="*/ 5258 h 395830"/>
                  <a:gd name="connsiteX8" fmla="*/ 190982 w 511755"/>
                  <a:gd name="connsiteY8" fmla="*/ 6420 h 395830"/>
                  <a:gd name="connsiteX9" fmla="*/ 159378 w 511755"/>
                  <a:gd name="connsiteY9" fmla="*/ 13268 h 395830"/>
                  <a:gd name="connsiteX10" fmla="*/ 148091 w 511755"/>
                  <a:gd name="connsiteY10" fmla="*/ 16364 h 395830"/>
                  <a:gd name="connsiteX11" fmla="*/ 148091 w 511755"/>
                  <a:gd name="connsiteY11" fmla="*/ 16497 h 395830"/>
                  <a:gd name="connsiteX12" fmla="*/ 24190 w 511755"/>
                  <a:gd name="connsiteY12" fmla="*/ 76972 h 395830"/>
                  <a:gd name="connsiteX13" fmla="*/ 0 w 511755"/>
                  <a:gd name="connsiteY13" fmla="*/ 116677 h 395830"/>
                  <a:gd name="connsiteX14" fmla="*/ 1588 w 511755"/>
                  <a:gd name="connsiteY14" fmla="*/ 292758 h 395830"/>
                  <a:gd name="connsiteX15" fmla="*/ 83559 w 511755"/>
                  <a:gd name="connsiteY15" fmla="*/ 395665 h 395830"/>
                  <a:gd name="connsiteX16" fmla="*/ 426030 w 511755"/>
                  <a:gd name="connsiteY16" fmla="*/ 395830 h 395830"/>
                  <a:gd name="connsiteX17" fmla="*/ 511755 w 511755"/>
                  <a:gd name="connsiteY17" fmla="*/ 284388 h 395830"/>
                  <a:gd name="connsiteX18" fmla="*/ 511755 w 511755"/>
                  <a:gd name="connsiteY18" fmla="*/ 128321 h 395830"/>
                  <a:gd name="connsiteX19" fmla="*/ 511365 w 511755"/>
                  <a:gd name="connsiteY19" fmla="*/ 122453 h 395830"/>
                  <a:gd name="connsiteX20" fmla="*/ 187905 w 511755"/>
                  <a:gd name="connsiteY20" fmla="*/ 284397 h 395830"/>
                  <a:gd name="connsiteX21" fmla="*/ 188267 w 511755"/>
                  <a:gd name="connsiteY21" fmla="*/ 278149 h 395830"/>
                  <a:gd name="connsiteX22" fmla="*/ 242903 w 511755"/>
                  <a:gd name="connsiteY22" fmla="*/ 212055 h 395830"/>
                  <a:gd name="connsiteX23" fmla="*/ 170855 w 511755"/>
                  <a:gd name="connsiteY23" fmla="*/ 40329 h 395830"/>
                  <a:gd name="connsiteX24" fmla="*/ 197345 w 511755"/>
                  <a:gd name="connsiteY24" fmla="*/ 34338 h 395830"/>
                  <a:gd name="connsiteX25" fmla="*/ 208965 w 511755"/>
                  <a:gd name="connsiteY25" fmla="*/ 32661 h 395830"/>
                  <a:gd name="connsiteX26" fmla="*/ 282917 w 511755"/>
                  <a:gd name="connsiteY26" fmla="*/ 209007 h 395830"/>
                  <a:gd name="connsiteX27" fmla="*/ 483180 w 511755"/>
                  <a:gd name="connsiteY27" fmla="*/ 209007 h 395830"/>
                  <a:gd name="connsiteX28" fmla="*/ 483180 w 511755"/>
                  <a:gd name="connsiteY28" fmla="*/ 284397 h 395830"/>
                  <a:gd name="connsiteX29" fmla="*/ 401399 w 511755"/>
                  <a:gd name="connsiteY29" fmla="*/ 370399 h 395830"/>
                  <a:gd name="connsiteX30" fmla="*/ 187905 w 511755"/>
                  <a:gd name="connsiteY30" fmla="*/ 370399 h 395830"/>
                  <a:gd name="connsiteX31" fmla="*/ 187905 w 511755"/>
                  <a:gd name="connsiteY31" fmla="*/ 284397 h 395830"/>
                  <a:gd name="connsiteX0" fmla="*/ 511365 w 511755"/>
                  <a:gd name="connsiteY0" fmla="*/ 122453 h 395830"/>
                  <a:gd name="connsiteX1" fmla="*/ 486038 w 511755"/>
                  <a:gd name="connsiteY1" fmla="*/ 77000 h 395830"/>
                  <a:gd name="connsiteX2" fmla="*/ 360946 w 511755"/>
                  <a:gd name="connsiteY2" fmla="*/ 16040 h 395830"/>
                  <a:gd name="connsiteX3" fmla="*/ 255085 w 511755"/>
                  <a:gd name="connsiteY3" fmla="*/ 0 h 395830"/>
                  <a:gd name="connsiteX4" fmla="*/ 201193 w 511755"/>
                  <a:gd name="connsiteY4" fmla="*/ 4667 h 395830"/>
                  <a:gd name="connsiteX5" fmla="*/ 199145 w 511755"/>
                  <a:gd name="connsiteY5" fmla="*/ 4982 h 395830"/>
                  <a:gd name="connsiteX6" fmla="*/ 197430 w 511755"/>
                  <a:gd name="connsiteY6" fmla="*/ 5258 h 395830"/>
                  <a:gd name="connsiteX7" fmla="*/ 197430 w 511755"/>
                  <a:gd name="connsiteY7" fmla="*/ 5258 h 395830"/>
                  <a:gd name="connsiteX8" fmla="*/ 190982 w 511755"/>
                  <a:gd name="connsiteY8" fmla="*/ 6420 h 395830"/>
                  <a:gd name="connsiteX9" fmla="*/ 159378 w 511755"/>
                  <a:gd name="connsiteY9" fmla="*/ 13268 h 395830"/>
                  <a:gd name="connsiteX10" fmla="*/ 148091 w 511755"/>
                  <a:gd name="connsiteY10" fmla="*/ 16364 h 395830"/>
                  <a:gd name="connsiteX11" fmla="*/ 148091 w 511755"/>
                  <a:gd name="connsiteY11" fmla="*/ 16497 h 395830"/>
                  <a:gd name="connsiteX12" fmla="*/ 24190 w 511755"/>
                  <a:gd name="connsiteY12" fmla="*/ 76972 h 395830"/>
                  <a:gd name="connsiteX13" fmla="*/ 0 w 511755"/>
                  <a:gd name="connsiteY13" fmla="*/ 116677 h 395830"/>
                  <a:gd name="connsiteX14" fmla="*/ 1588 w 511755"/>
                  <a:gd name="connsiteY14" fmla="*/ 292758 h 395830"/>
                  <a:gd name="connsiteX15" fmla="*/ 83559 w 511755"/>
                  <a:gd name="connsiteY15" fmla="*/ 395665 h 395830"/>
                  <a:gd name="connsiteX16" fmla="*/ 426030 w 511755"/>
                  <a:gd name="connsiteY16" fmla="*/ 395830 h 395830"/>
                  <a:gd name="connsiteX17" fmla="*/ 511755 w 511755"/>
                  <a:gd name="connsiteY17" fmla="*/ 284388 h 395830"/>
                  <a:gd name="connsiteX18" fmla="*/ 511755 w 511755"/>
                  <a:gd name="connsiteY18" fmla="*/ 128321 h 395830"/>
                  <a:gd name="connsiteX19" fmla="*/ 511365 w 511755"/>
                  <a:gd name="connsiteY19" fmla="*/ 122453 h 395830"/>
                  <a:gd name="connsiteX20" fmla="*/ 187905 w 511755"/>
                  <a:gd name="connsiteY20" fmla="*/ 284397 h 395830"/>
                  <a:gd name="connsiteX21" fmla="*/ 188267 w 511755"/>
                  <a:gd name="connsiteY21" fmla="*/ 278149 h 395830"/>
                  <a:gd name="connsiteX22" fmla="*/ 242903 w 511755"/>
                  <a:gd name="connsiteY22" fmla="*/ 212055 h 395830"/>
                  <a:gd name="connsiteX23" fmla="*/ 170855 w 511755"/>
                  <a:gd name="connsiteY23" fmla="*/ 40329 h 395830"/>
                  <a:gd name="connsiteX24" fmla="*/ 197345 w 511755"/>
                  <a:gd name="connsiteY24" fmla="*/ 34338 h 395830"/>
                  <a:gd name="connsiteX25" fmla="*/ 208965 w 511755"/>
                  <a:gd name="connsiteY25" fmla="*/ 32661 h 395830"/>
                  <a:gd name="connsiteX26" fmla="*/ 282917 w 511755"/>
                  <a:gd name="connsiteY26" fmla="*/ 209007 h 395830"/>
                  <a:gd name="connsiteX27" fmla="*/ 483180 w 511755"/>
                  <a:gd name="connsiteY27" fmla="*/ 209007 h 395830"/>
                  <a:gd name="connsiteX28" fmla="*/ 483180 w 511755"/>
                  <a:gd name="connsiteY28" fmla="*/ 284397 h 395830"/>
                  <a:gd name="connsiteX29" fmla="*/ 401399 w 511755"/>
                  <a:gd name="connsiteY29" fmla="*/ 370399 h 395830"/>
                  <a:gd name="connsiteX30" fmla="*/ 187905 w 511755"/>
                  <a:gd name="connsiteY30" fmla="*/ 370399 h 395830"/>
                  <a:gd name="connsiteX31" fmla="*/ 187905 w 511755"/>
                  <a:gd name="connsiteY31" fmla="*/ 284397 h 395830"/>
                  <a:gd name="connsiteX0" fmla="*/ 514367 w 514757"/>
                  <a:gd name="connsiteY0" fmla="*/ 122453 h 395830"/>
                  <a:gd name="connsiteX1" fmla="*/ 489040 w 514757"/>
                  <a:gd name="connsiteY1" fmla="*/ 77000 h 395830"/>
                  <a:gd name="connsiteX2" fmla="*/ 363948 w 514757"/>
                  <a:gd name="connsiteY2" fmla="*/ 16040 h 395830"/>
                  <a:gd name="connsiteX3" fmla="*/ 258087 w 514757"/>
                  <a:gd name="connsiteY3" fmla="*/ 0 h 395830"/>
                  <a:gd name="connsiteX4" fmla="*/ 204195 w 514757"/>
                  <a:gd name="connsiteY4" fmla="*/ 4667 h 395830"/>
                  <a:gd name="connsiteX5" fmla="*/ 202147 w 514757"/>
                  <a:gd name="connsiteY5" fmla="*/ 4982 h 395830"/>
                  <a:gd name="connsiteX6" fmla="*/ 200432 w 514757"/>
                  <a:gd name="connsiteY6" fmla="*/ 5258 h 395830"/>
                  <a:gd name="connsiteX7" fmla="*/ 200432 w 514757"/>
                  <a:gd name="connsiteY7" fmla="*/ 5258 h 395830"/>
                  <a:gd name="connsiteX8" fmla="*/ 193984 w 514757"/>
                  <a:gd name="connsiteY8" fmla="*/ 6420 h 395830"/>
                  <a:gd name="connsiteX9" fmla="*/ 162380 w 514757"/>
                  <a:gd name="connsiteY9" fmla="*/ 13268 h 395830"/>
                  <a:gd name="connsiteX10" fmla="*/ 151093 w 514757"/>
                  <a:gd name="connsiteY10" fmla="*/ 16364 h 395830"/>
                  <a:gd name="connsiteX11" fmla="*/ 151093 w 514757"/>
                  <a:gd name="connsiteY11" fmla="*/ 16497 h 395830"/>
                  <a:gd name="connsiteX12" fmla="*/ 27192 w 514757"/>
                  <a:gd name="connsiteY12" fmla="*/ 76972 h 395830"/>
                  <a:gd name="connsiteX13" fmla="*/ 7067 w 514757"/>
                  <a:gd name="connsiteY13" fmla="*/ 118709 h 395830"/>
                  <a:gd name="connsiteX14" fmla="*/ 4590 w 514757"/>
                  <a:gd name="connsiteY14" fmla="*/ 292758 h 395830"/>
                  <a:gd name="connsiteX15" fmla="*/ 86561 w 514757"/>
                  <a:gd name="connsiteY15" fmla="*/ 395665 h 395830"/>
                  <a:gd name="connsiteX16" fmla="*/ 429032 w 514757"/>
                  <a:gd name="connsiteY16" fmla="*/ 395830 h 395830"/>
                  <a:gd name="connsiteX17" fmla="*/ 514757 w 514757"/>
                  <a:gd name="connsiteY17" fmla="*/ 284388 h 395830"/>
                  <a:gd name="connsiteX18" fmla="*/ 514757 w 514757"/>
                  <a:gd name="connsiteY18" fmla="*/ 128321 h 395830"/>
                  <a:gd name="connsiteX19" fmla="*/ 514367 w 514757"/>
                  <a:gd name="connsiteY19" fmla="*/ 122453 h 395830"/>
                  <a:gd name="connsiteX20" fmla="*/ 190907 w 514757"/>
                  <a:gd name="connsiteY20" fmla="*/ 284397 h 395830"/>
                  <a:gd name="connsiteX21" fmla="*/ 191269 w 514757"/>
                  <a:gd name="connsiteY21" fmla="*/ 278149 h 395830"/>
                  <a:gd name="connsiteX22" fmla="*/ 245905 w 514757"/>
                  <a:gd name="connsiteY22" fmla="*/ 212055 h 395830"/>
                  <a:gd name="connsiteX23" fmla="*/ 173857 w 514757"/>
                  <a:gd name="connsiteY23" fmla="*/ 40329 h 395830"/>
                  <a:gd name="connsiteX24" fmla="*/ 200347 w 514757"/>
                  <a:gd name="connsiteY24" fmla="*/ 34338 h 395830"/>
                  <a:gd name="connsiteX25" fmla="*/ 211967 w 514757"/>
                  <a:gd name="connsiteY25" fmla="*/ 32661 h 395830"/>
                  <a:gd name="connsiteX26" fmla="*/ 285919 w 514757"/>
                  <a:gd name="connsiteY26" fmla="*/ 209007 h 395830"/>
                  <a:gd name="connsiteX27" fmla="*/ 486182 w 514757"/>
                  <a:gd name="connsiteY27" fmla="*/ 209007 h 395830"/>
                  <a:gd name="connsiteX28" fmla="*/ 486182 w 514757"/>
                  <a:gd name="connsiteY28" fmla="*/ 284397 h 395830"/>
                  <a:gd name="connsiteX29" fmla="*/ 404401 w 514757"/>
                  <a:gd name="connsiteY29" fmla="*/ 370399 h 395830"/>
                  <a:gd name="connsiteX30" fmla="*/ 190907 w 514757"/>
                  <a:gd name="connsiteY30" fmla="*/ 370399 h 395830"/>
                  <a:gd name="connsiteX31" fmla="*/ 190907 w 514757"/>
                  <a:gd name="connsiteY31" fmla="*/ 284397 h 395830"/>
                  <a:gd name="connsiteX0" fmla="*/ 515145 w 515535"/>
                  <a:gd name="connsiteY0" fmla="*/ 122453 h 395830"/>
                  <a:gd name="connsiteX1" fmla="*/ 489818 w 515535"/>
                  <a:gd name="connsiteY1" fmla="*/ 77000 h 395830"/>
                  <a:gd name="connsiteX2" fmla="*/ 364726 w 515535"/>
                  <a:gd name="connsiteY2" fmla="*/ 16040 h 395830"/>
                  <a:gd name="connsiteX3" fmla="*/ 258865 w 515535"/>
                  <a:gd name="connsiteY3" fmla="*/ 0 h 395830"/>
                  <a:gd name="connsiteX4" fmla="*/ 204973 w 515535"/>
                  <a:gd name="connsiteY4" fmla="*/ 4667 h 395830"/>
                  <a:gd name="connsiteX5" fmla="*/ 202925 w 515535"/>
                  <a:gd name="connsiteY5" fmla="*/ 4982 h 395830"/>
                  <a:gd name="connsiteX6" fmla="*/ 201210 w 515535"/>
                  <a:gd name="connsiteY6" fmla="*/ 5258 h 395830"/>
                  <a:gd name="connsiteX7" fmla="*/ 201210 w 515535"/>
                  <a:gd name="connsiteY7" fmla="*/ 5258 h 395830"/>
                  <a:gd name="connsiteX8" fmla="*/ 194762 w 515535"/>
                  <a:gd name="connsiteY8" fmla="*/ 6420 h 395830"/>
                  <a:gd name="connsiteX9" fmla="*/ 163158 w 515535"/>
                  <a:gd name="connsiteY9" fmla="*/ 13268 h 395830"/>
                  <a:gd name="connsiteX10" fmla="*/ 151871 w 515535"/>
                  <a:gd name="connsiteY10" fmla="*/ 16364 h 395830"/>
                  <a:gd name="connsiteX11" fmla="*/ 151871 w 515535"/>
                  <a:gd name="connsiteY11" fmla="*/ 16497 h 395830"/>
                  <a:gd name="connsiteX12" fmla="*/ 27970 w 515535"/>
                  <a:gd name="connsiteY12" fmla="*/ 76972 h 395830"/>
                  <a:gd name="connsiteX13" fmla="*/ 4796 w 515535"/>
                  <a:gd name="connsiteY13" fmla="*/ 118709 h 395830"/>
                  <a:gd name="connsiteX14" fmla="*/ 5368 w 515535"/>
                  <a:gd name="connsiteY14" fmla="*/ 292758 h 395830"/>
                  <a:gd name="connsiteX15" fmla="*/ 87339 w 515535"/>
                  <a:gd name="connsiteY15" fmla="*/ 395665 h 395830"/>
                  <a:gd name="connsiteX16" fmla="*/ 429810 w 515535"/>
                  <a:gd name="connsiteY16" fmla="*/ 395830 h 395830"/>
                  <a:gd name="connsiteX17" fmla="*/ 515535 w 515535"/>
                  <a:gd name="connsiteY17" fmla="*/ 284388 h 395830"/>
                  <a:gd name="connsiteX18" fmla="*/ 515535 w 515535"/>
                  <a:gd name="connsiteY18" fmla="*/ 128321 h 395830"/>
                  <a:gd name="connsiteX19" fmla="*/ 515145 w 515535"/>
                  <a:gd name="connsiteY19" fmla="*/ 122453 h 395830"/>
                  <a:gd name="connsiteX20" fmla="*/ 191685 w 515535"/>
                  <a:gd name="connsiteY20" fmla="*/ 284397 h 395830"/>
                  <a:gd name="connsiteX21" fmla="*/ 192047 w 515535"/>
                  <a:gd name="connsiteY21" fmla="*/ 278149 h 395830"/>
                  <a:gd name="connsiteX22" fmla="*/ 246683 w 515535"/>
                  <a:gd name="connsiteY22" fmla="*/ 212055 h 395830"/>
                  <a:gd name="connsiteX23" fmla="*/ 174635 w 515535"/>
                  <a:gd name="connsiteY23" fmla="*/ 40329 h 395830"/>
                  <a:gd name="connsiteX24" fmla="*/ 201125 w 515535"/>
                  <a:gd name="connsiteY24" fmla="*/ 34338 h 395830"/>
                  <a:gd name="connsiteX25" fmla="*/ 212745 w 515535"/>
                  <a:gd name="connsiteY25" fmla="*/ 32661 h 395830"/>
                  <a:gd name="connsiteX26" fmla="*/ 286697 w 515535"/>
                  <a:gd name="connsiteY26" fmla="*/ 209007 h 395830"/>
                  <a:gd name="connsiteX27" fmla="*/ 486960 w 515535"/>
                  <a:gd name="connsiteY27" fmla="*/ 209007 h 395830"/>
                  <a:gd name="connsiteX28" fmla="*/ 486960 w 515535"/>
                  <a:gd name="connsiteY28" fmla="*/ 284397 h 395830"/>
                  <a:gd name="connsiteX29" fmla="*/ 405179 w 515535"/>
                  <a:gd name="connsiteY29" fmla="*/ 370399 h 395830"/>
                  <a:gd name="connsiteX30" fmla="*/ 191685 w 515535"/>
                  <a:gd name="connsiteY30" fmla="*/ 370399 h 395830"/>
                  <a:gd name="connsiteX31" fmla="*/ 191685 w 515535"/>
                  <a:gd name="connsiteY31" fmla="*/ 284397 h 395830"/>
                  <a:gd name="connsiteX0" fmla="*/ 510349 w 510739"/>
                  <a:gd name="connsiteY0" fmla="*/ 122453 h 395830"/>
                  <a:gd name="connsiteX1" fmla="*/ 485022 w 510739"/>
                  <a:gd name="connsiteY1" fmla="*/ 77000 h 395830"/>
                  <a:gd name="connsiteX2" fmla="*/ 359930 w 510739"/>
                  <a:gd name="connsiteY2" fmla="*/ 16040 h 395830"/>
                  <a:gd name="connsiteX3" fmla="*/ 254069 w 510739"/>
                  <a:gd name="connsiteY3" fmla="*/ 0 h 395830"/>
                  <a:gd name="connsiteX4" fmla="*/ 200177 w 510739"/>
                  <a:gd name="connsiteY4" fmla="*/ 4667 h 395830"/>
                  <a:gd name="connsiteX5" fmla="*/ 198129 w 510739"/>
                  <a:gd name="connsiteY5" fmla="*/ 4982 h 395830"/>
                  <a:gd name="connsiteX6" fmla="*/ 196414 w 510739"/>
                  <a:gd name="connsiteY6" fmla="*/ 5258 h 395830"/>
                  <a:gd name="connsiteX7" fmla="*/ 196414 w 510739"/>
                  <a:gd name="connsiteY7" fmla="*/ 5258 h 395830"/>
                  <a:gd name="connsiteX8" fmla="*/ 189966 w 510739"/>
                  <a:gd name="connsiteY8" fmla="*/ 6420 h 395830"/>
                  <a:gd name="connsiteX9" fmla="*/ 158362 w 510739"/>
                  <a:gd name="connsiteY9" fmla="*/ 13268 h 395830"/>
                  <a:gd name="connsiteX10" fmla="*/ 147075 w 510739"/>
                  <a:gd name="connsiteY10" fmla="*/ 16364 h 395830"/>
                  <a:gd name="connsiteX11" fmla="*/ 147075 w 510739"/>
                  <a:gd name="connsiteY11" fmla="*/ 16497 h 395830"/>
                  <a:gd name="connsiteX12" fmla="*/ 23174 w 510739"/>
                  <a:gd name="connsiteY12" fmla="*/ 76972 h 395830"/>
                  <a:gd name="connsiteX13" fmla="*/ 0 w 510739"/>
                  <a:gd name="connsiteY13" fmla="*/ 118709 h 395830"/>
                  <a:gd name="connsiteX14" fmla="*/ 572 w 510739"/>
                  <a:gd name="connsiteY14" fmla="*/ 292758 h 395830"/>
                  <a:gd name="connsiteX15" fmla="*/ 82543 w 510739"/>
                  <a:gd name="connsiteY15" fmla="*/ 395665 h 395830"/>
                  <a:gd name="connsiteX16" fmla="*/ 425014 w 510739"/>
                  <a:gd name="connsiteY16" fmla="*/ 395830 h 395830"/>
                  <a:gd name="connsiteX17" fmla="*/ 510739 w 510739"/>
                  <a:gd name="connsiteY17" fmla="*/ 284388 h 395830"/>
                  <a:gd name="connsiteX18" fmla="*/ 510739 w 510739"/>
                  <a:gd name="connsiteY18" fmla="*/ 128321 h 395830"/>
                  <a:gd name="connsiteX19" fmla="*/ 510349 w 510739"/>
                  <a:gd name="connsiteY19" fmla="*/ 122453 h 395830"/>
                  <a:gd name="connsiteX20" fmla="*/ 186889 w 510739"/>
                  <a:gd name="connsiteY20" fmla="*/ 284397 h 395830"/>
                  <a:gd name="connsiteX21" fmla="*/ 187251 w 510739"/>
                  <a:gd name="connsiteY21" fmla="*/ 278149 h 395830"/>
                  <a:gd name="connsiteX22" fmla="*/ 241887 w 510739"/>
                  <a:gd name="connsiteY22" fmla="*/ 212055 h 395830"/>
                  <a:gd name="connsiteX23" fmla="*/ 169839 w 510739"/>
                  <a:gd name="connsiteY23" fmla="*/ 40329 h 395830"/>
                  <a:gd name="connsiteX24" fmla="*/ 196329 w 510739"/>
                  <a:gd name="connsiteY24" fmla="*/ 34338 h 395830"/>
                  <a:gd name="connsiteX25" fmla="*/ 207949 w 510739"/>
                  <a:gd name="connsiteY25" fmla="*/ 32661 h 395830"/>
                  <a:gd name="connsiteX26" fmla="*/ 281901 w 510739"/>
                  <a:gd name="connsiteY26" fmla="*/ 209007 h 395830"/>
                  <a:gd name="connsiteX27" fmla="*/ 482164 w 510739"/>
                  <a:gd name="connsiteY27" fmla="*/ 209007 h 395830"/>
                  <a:gd name="connsiteX28" fmla="*/ 482164 w 510739"/>
                  <a:gd name="connsiteY28" fmla="*/ 284397 h 395830"/>
                  <a:gd name="connsiteX29" fmla="*/ 400383 w 510739"/>
                  <a:gd name="connsiteY29" fmla="*/ 370399 h 395830"/>
                  <a:gd name="connsiteX30" fmla="*/ 186889 w 510739"/>
                  <a:gd name="connsiteY30" fmla="*/ 370399 h 395830"/>
                  <a:gd name="connsiteX31" fmla="*/ 186889 w 510739"/>
                  <a:gd name="connsiteY31" fmla="*/ 284397 h 395830"/>
                  <a:gd name="connsiteX0" fmla="*/ 510349 w 510739"/>
                  <a:gd name="connsiteY0" fmla="*/ 122453 h 395830"/>
                  <a:gd name="connsiteX1" fmla="*/ 485022 w 510739"/>
                  <a:gd name="connsiteY1" fmla="*/ 77000 h 395830"/>
                  <a:gd name="connsiteX2" fmla="*/ 359930 w 510739"/>
                  <a:gd name="connsiteY2" fmla="*/ 16040 h 395830"/>
                  <a:gd name="connsiteX3" fmla="*/ 254069 w 510739"/>
                  <a:gd name="connsiteY3" fmla="*/ 0 h 395830"/>
                  <a:gd name="connsiteX4" fmla="*/ 200177 w 510739"/>
                  <a:gd name="connsiteY4" fmla="*/ 4667 h 395830"/>
                  <a:gd name="connsiteX5" fmla="*/ 198129 w 510739"/>
                  <a:gd name="connsiteY5" fmla="*/ 4982 h 395830"/>
                  <a:gd name="connsiteX6" fmla="*/ 196414 w 510739"/>
                  <a:gd name="connsiteY6" fmla="*/ 5258 h 395830"/>
                  <a:gd name="connsiteX7" fmla="*/ 196414 w 510739"/>
                  <a:gd name="connsiteY7" fmla="*/ 5258 h 395830"/>
                  <a:gd name="connsiteX8" fmla="*/ 189966 w 510739"/>
                  <a:gd name="connsiteY8" fmla="*/ 6420 h 395830"/>
                  <a:gd name="connsiteX9" fmla="*/ 158362 w 510739"/>
                  <a:gd name="connsiteY9" fmla="*/ 13268 h 395830"/>
                  <a:gd name="connsiteX10" fmla="*/ 147075 w 510739"/>
                  <a:gd name="connsiteY10" fmla="*/ 16364 h 395830"/>
                  <a:gd name="connsiteX11" fmla="*/ 147075 w 510739"/>
                  <a:gd name="connsiteY11" fmla="*/ 16497 h 395830"/>
                  <a:gd name="connsiteX12" fmla="*/ 23174 w 510739"/>
                  <a:gd name="connsiteY12" fmla="*/ 76972 h 395830"/>
                  <a:gd name="connsiteX13" fmla="*/ 0 w 510739"/>
                  <a:gd name="connsiteY13" fmla="*/ 118709 h 395830"/>
                  <a:gd name="connsiteX14" fmla="*/ 572 w 510739"/>
                  <a:gd name="connsiteY14" fmla="*/ 292758 h 395830"/>
                  <a:gd name="connsiteX15" fmla="*/ 82543 w 510739"/>
                  <a:gd name="connsiteY15" fmla="*/ 395665 h 395830"/>
                  <a:gd name="connsiteX16" fmla="*/ 425014 w 510739"/>
                  <a:gd name="connsiteY16" fmla="*/ 395830 h 395830"/>
                  <a:gd name="connsiteX17" fmla="*/ 510739 w 510739"/>
                  <a:gd name="connsiteY17" fmla="*/ 284388 h 395830"/>
                  <a:gd name="connsiteX18" fmla="*/ 510739 w 510739"/>
                  <a:gd name="connsiteY18" fmla="*/ 128321 h 395830"/>
                  <a:gd name="connsiteX19" fmla="*/ 510349 w 510739"/>
                  <a:gd name="connsiteY19" fmla="*/ 122453 h 395830"/>
                  <a:gd name="connsiteX20" fmla="*/ 186889 w 510739"/>
                  <a:gd name="connsiteY20" fmla="*/ 284397 h 395830"/>
                  <a:gd name="connsiteX21" fmla="*/ 187251 w 510739"/>
                  <a:gd name="connsiteY21" fmla="*/ 278149 h 395830"/>
                  <a:gd name="connsiteX22" fmla="*/ 241887 w 510739"/>
                  <a:gd name="connsiteY22" fmla="*/ 212055 h 395830"/>
                  <a:gd name="connsiteX23" fmla="*/ 169839 w 510739"/>
                  <a:gd name="connsiteY23" fmla="*/ 40329 h 395830"/>
                  <a:gd name="connsiteX24" fmla="*/ 196329 w 510739"/>
                  <a:gd name="connsiteY24" fmla="*/ 34338 h 395830"/>
                  <a:gd name="connsiteX25" fmla="*/ 207949 w 510739"/>
                  <a:gd name="connsiteY25" fmla="*/ 32661 h 395830"/>
                  <a:gd name="connsiteX26" fmla="*/ 281901 w 510739"/>
                  <a:gd name="connsiteY26" fmla="*/ 209007 h 395830"/>
                  <a:gd name="connsiteX27" fmla="*/ 482164 w 510739"/>
                  <a:gd name="connsiteY27" fmla="*/ 209007 h 395830"/>
                  <a:gd name="connsiteX28" fmla="*/ 482164 w 510739"/>
                  <a:gd name="connsiteY28" fmla="*/ 284397 h 395830"/>
                  <a:gd name="connsiteX29" fmla="*/ 400383 w 510739"/>
                  <a:gd name="connsiteY29" fmla="*/ 370399 h 395830"/>
                  <a:gd name="connsiteX30" fmla="*/ 186889 w 510739"/>
                  <a:gd name="connsiteY30" fmla="*/ 370399 h 395830"/>
                  <a:gd name="connsiteX31" fmla="*/ 186889 w 510739"/>
                  <a:gd name="connsiteY31" fmla="*/ 284397 h 3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10739" h="395830">
                    <a:moveTo>
                      <a:pt x="510349" y="122453"/>
                    </a:moveTo>
                    <a:cubicBezTo>
                      <a:pt x="508301" y="104532"/>
                      <a:pt x="499185" y="88171"/>
                      <a:pt x="485022" y="77000"/>
                    </a:cubicBezTo>
                    <a:cubicBezTo>
                      <a:pt x="447828" y="48508"/>
                      <a:pt x="405289" y="27779"/>
                      <a:pt x="359930" y="16040"/>
                    </a:cubicBezTo>
                    <a:cubicBezTo>
                      <a:pt x="325620" y="5535"/>
                      <a:pt x="289952" y="131"/>
                      <a:pt x="254069" y="0"/>
                    </a:cubicBezTo>
                    <a:cubicBezTo>
                      <a:pt x="236009" y="107"/>
                      <a:pt x="217986" y="1668"/>
                      <a:pt x="200177" y="4667"/>
                    </a:cubicBezTo>
                    <a:cubicBezTo>
                      <a:pt x="199491" y="4753"/>
                      <a:pt x="198815" y="4877"/>
                      <a:pt x="198129" y="4982"/>
                    </a:cubicBezTo>
                    <a:lnTo>
                      <a:pt x="196414" y="5258"/>
                    </a:lnTo>
                    <a:lnTo>
                      <a:pt x="196414" y="5258"/>
                    </a:lnTo>
                    <a:cubicBezTo>
                      <a:pt x="194262" y="5610"/>
                      <a:pt x="192109" y="5934"/>
                      <a:pt x="189966" y="6420"/>
                    </a:cubicBezTo>
                    <a:lnTo>
                      <a:pt x="158362" y="13268"/>
                    </a:lnTo>
                    <a:lnTo>
                      <a:pt x="147075" y="16364"/>
                    </a:lnTo>
                    <a:lnTo>
                      <a:pt x="147075" y="16497"/>
                    </a:lnTo>
                    <a:cubicBezTo>
                      <a:pt x="102676" y="29567"/>
                      <a:pt x="60792" y="50009"/>
                      <a:pt x="23174" y="76972"/>
                    </a:cubicBezTo>
                    <a:cubicBezTo>
                      <a:pt x="16790" y="82109"/>
                      <a:pt x="11355" y="87307"/>
                      <a:pt x="0" y="118709"/>
                    </a:cubicBezTo>
                    <a:cubicBezTo>
                      <a:pt x="4363" y="167884"/>
                      <a:pt x="26" y="245583"/>
                      <a:pt x="572" y="292758"/>
                    </a:cubicBezTo>
                    <a:cubicBezTo>
                      <a:pt x="1118" y="339933"/>
                      <a:pt x="30433" y="380519"/>
                      <a:pt x="82543" y="395665"/>
                    </a:cubicBezTo>
                    <a:lnTo>
                      <a:pt x="425014" y="395830"/>
                    </a:lnTo>
                    <a:cubicBezTo>
                      <a:pt x="475319" y="382068"/>
                      <a:pt x="510340" y="336539"/>
                      <a:pt x="510739" y="284388"/>
                    </a:cubicBezTo>
                    <a:lnTo>
                      <a:pt x="510739" y="128321"/>
                    </a:lnTo>
                    <a:lnTo>
                      <a:pt x="510349" y="122453"/>
                    </a:lnTo>
                    <a:close/>
                    <a:moveTo>
                      <a:pt x="186889" y="284397"/>
                    </a:moveTo>
                    <a:cubicBezTo>
                      <a:pt x="186894" y="282310"/>
                      <a:pt x="187015" y="280224"/>
                      <a:pt x="187251" y="278149"/>
                    </a:cubicBezTo>
                    <a:cubicBezTo>
                      <a:pt x="190162" y="246988"/>
                      <a:pt x="211830" y="220776"/>
                      <a:pt x="241887" y="212055"/>
                    </a:cubicBezTo>
                    <a:lnTo>
                      <a:pt x="169839" y="40329"/>
                    </a:lnTo>
                    <a:lnTo>
                      <a:pt x="196329" y="34338"/>
                    </a:lnTo>
                    <a:cubicBezTo>
                      <a:pt x="200158" y="33503"/>
                      <a:pt x="204041" y="32943"/>
                      <a:pt x="207949" y="32661"/>
                    </a:cubicBezTo>
                    <a:lnTo>
                      <a:pt x="281901" y="209007"/>
                    </a:lnTo>
                    <a:lnTo>
                      <a:pt x="482164" y="209007"/>
                    </a:lnTo>
                    <a:lnTo>
                      <a:pt x="482164" y="284397"/>
                    </a:lnTo>
                    <a:cubicBezTo>
                      <a:pt x="482164" y="330213"/>
                      <a:pt x="443959" y="370399"/>
                      <a:pt x="400383" y="370399"/>
                    </a:cubicBezTo>
                    <a:lnTo>
                      <a:pt x="186889" y="370399"/>
                    </a:lnTo>
                    <a:lnTo>
                      <a:pt x="186889" y="28439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35B281E-93FF-47E5-BEEA-8A3A33565CBB}"/>
                </a:ext>
              </a:extLst>
            </p:cNvPr>
            <p:cNvGrpSpPr/>
            <p:nvPr/>
          </p:nvGrpSpPr>
          <p:grpSpPr>
            <a:xfrm>
              <a:off x="541903" y="2185136"/>
              <a:ext cx="686967" cy="295275"/>
              <a:chOff x="2862044" y="3330059"/>
              <a:chExt cx="1085851" cy="466725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75F210A-1153-4327-9167-0A0CF34D7DD4}"/>
                  </a:ext>
                </a:extLst>
              </p:cNvPr>
              <p:cNvSpPr/>
              <p:nvPr/>
            </p:nvSpPr>
            <p:spPr>
              <a:xfrm>
                <a:off x="3195420" y="3663434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FC715E6-AC14-445D-9008-052AAD4F4F99}"/>
                  </a:ext>
                </a:extLst>
              </p:cNvPr>
              <p:cNvSpPr/>
              <p:nvPr/>
            </p:nvSpPr>
            <p:spPr>
              <a:xfrm>
                <a:off x="3747870" y="3663434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D219F8-E3E0-406E-A015-5A8C0EB0152D}"/>
                  </a:ext>
                </a:extLst>
              </p:cNvPr>
              <p:cNvSpPr/>
              <p:nvPr/>
            </p:nvSpPr>
            <p:spPr>
              <a:xfrm>
                <a:off x="2862044" y="3330059"/>
                <a:ext cx="781051" cy="228600"/>
              </a:xfrm>
              <a:custGeom>
                <a:avLst/>
                <a:gdLst>
                  <a:gd name="connsiteX0" fmla="*/ 374911 w 781051"/>
                  <a:gd name="connsiteY0" fmla="*/ 21389 h 228600"/>
                  <a:gd name="connsiteX1" fmla="*/ 352926 w 781051"/>
                  <a:gd name="connsiteY1" fmla="*/ 89264 h 228600"/>
                  <a:gd name="connsiteX2" fmla="*/ 327313 w 781051"/>
                  <a:gd name="connsiteY2" fmla="*/ 119146 h 228600"/>
                  <a:gd name="connsiteX3" fmla="*/ 348231 w 781051"/>
                  <a:gd name="connsiteY3" fmla="*/ 192784 h 228600"/>
                  <a:gd name="connsiteX4" fmla="*/ 361037 w 781051"/>
                  <a:gd name="connsiteY4" fmla="*/ 124482 h 228600"/>
                  <a:gd name="connsiteX5" fmla="*/ 369575 w 781051"/>
                  <a:gd name="connsiteY5" fmla="*/ 171439 h 228600"/>
                  <a:gd name="connsiteX6" fmla="*/ 385156 w 781051"/>
                  <a:gd name="connsiteY6" fmla="*/ 204950 h 228600"/>
                  <a:gd name="connsiteX7" fmla="*/ 442786 w 781051"/>
                  <a:gd name="connsiteY7" fmla="*/ 166103 h 228600"/>
                  <a:gd name="connsiteX8" fmla="*/ 440865 w 781051"/>
                  <a:gd name="connsiteY8" fmla="*/ 115944 h 228600"/>
                  <a:gd name="connsiteX9" fmla="*/ 412904 w 781051"/>
                  <a:gd name="connsiteY9" fmla="*/ 140490 h 228600"/>
                  <a:gd name="connsiteX10" fmla="*/ 403726 w 781051"/>
                  <a:gd name="connsiteY10" fmla="*/ 107193 h 228600"/>
                  <a:gd name="connsiteX11" fmla="*/ 374911 w 781051"/>
                  <a:gd name="connsiteY11" fmla="*/ 21389 h 228600"/>
                  <a:gd name="connsiteX12" fmla="*/ 114300 w 781051"/>
                  <a:gd name="connsiteY12" fmla="*/ 0 h 228600"/>
                  <a:gd name="connsiteX13" fmla="*/ 666751 w 781051"/>
                  <a:gd name="connsiteY13" fmla="*/ 0 h 228600"/>
                  <a:gd name="connsiteX14" fmla="*/ 781051 w 781051"/>
                  <a:gd name="connsiteY14" fmla="*/ 114300 h 228600"/>
                  <a:gd name="connsiteX15" fmla="*/ 666751 w 781051"/>
                  <a:gd name="connsiteY15" fmla="*/ 228600 h 228600"/>
                  <a:gd name="connsiteX16" fmla="*/ 114300 w 781051"/>
                  <a:gd name="connsiteY16" fmla="*/ 228600 h 228600"/>
                  <a:gd name="connsiteX17" fmla="*/ 0 w 781051"/>
                  <a:gd name="connsiteY17" fmla="*/ 114300 h 228600"/>
                  <a:gd name="connsiteX18" fmla="*/ 114300 w 781051"/>
                  <a:gd name="connsiteY18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1051" h="228600">
                    <a:moveTo>
                      <a:pt x="374911" y="21389"/>
                    </a:moveTo>
                    <a:cubicBezTo>
                      <a:pt x="390492" y="50844"/>
                      <a:pt x="366587" y="77951"/>
                      <a:pt x="352926" y="89264"/>
                    </a:cubicBezTo>
                    <a:cubicBezTo>
                      <a:pt x="339266" y="100576"/>
                      <a:pt x="330088" y="112316"/>
                      <a:pt x="327313" y="119146"/>
                    </a:cubicBezTo>
                    <a:cubicBezTo>
                      <a:pt x="313440" y="152870"/>
                      <a:pt x="334143" y="185100"/>
                      <a:pt x="348231" y="192784"/>
                    </a:cubicBezTo>
                    <a:cubicBezTo>
                      <a:pt x="341827" y="178269"/>
                      <a:pt x="335851" y="150522"/>
                      <a:pt x="361037" y="124482"/>
                    </a:cubicBezTo>
                    <a:cubicBezTo>
                      <a:pt x="361037" y="124482"/>
                      <a:pt x="353780" y="152229"/>
                      <a:pt x="369575" y="171439"/>
                    </a:cubicBezTo>
                    <a:cubicBezTo>
                      <a:pt x="385370" y="190649"/>
                      <a:pt x="385156" y="204950"/>
                      <a:pt x="385156" y="204950"/>
                    </a:cubicBezTo>
                    <a:cubicBezTo>
                      <a:pt x="409702" y="204950"/>
                      <a:pt x="432967" y="190222"/>
                      <a:pt x="442786" y="166103"/>
                    </a:cubicBezTo>
                    <a:cubicBezTo>
                      <a:pt x="450256" y="151802"/>
                      <a:pt x="450897" y="129178"/>
                      <a:pt x="440865" y="115944"/>
                    </a:cubicBezTo>
                    <a:cubicBezTo>
                      <a:pt x="444707" y="131525"/>
                      <a:pt x="428699" y="146893"/>
                      <a:pt x="412904" y="140490"/>
                    </a:cubicBezTo>
                    <a:cubicBezTo>
                      <a:pt x="399670" y="135794"/>
                      <a:pt x="394548" y="120426"/>
                      <a:pt x="403726" y="107193"/>
                    </a:cubicBezTo>
                    <a:cubicBezTo>
                      <a:pt x="424430" y="79659"/>
                      <a:pt x="409275" y="36330"/>
                      <a:pt x="374911" y="21389"/>
                    </a:cubicBezTo>
                    <a:close/>
                    <a:moveTo>
                      <a:pt x="114300" y="0"/>
                    </a:moveTo>
                    <a:lnTo>
                      <a:pt x="666751" y="0"/>
                    </a:lnTo>
                    <a:cubicBezTo>
                      <a:pt x="729877" y="0"/>
                      <a:pt x="781051" y="51174"/>
                      <a:pt x="781051" y="114300"/>
                    </a:cubicBezTo>
                    <a:cubicBezTo>
                      <a:pt x="781051" y="177426"/>
                      <a:pt x="729877" y="228600"/>
                      <a:pt x="666751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209EEDC-0C05-4261-A07F-9DE884D2C853}"/>
                  </a:ext>
                </a:extLst>
              </p:cNvPr>
              <p:cNvSpPr/>
              <p:nvPr/>
            </p:nvSpPr>
            <p:spPr>
              <a:xfrm>
                <a:off x="3681195" y="3387209"/>
                <a:ext cx="266700" cy="342900"/>
              </a:xfrm>
              <a:custGeom>
                <a:avLst/>
                <a:gdLst>
                  <a:gd name="connsiteX0" fmla="*/ 38100 w 266700"/>
                  <a:gd name="connsiteY0" fmla="*/ 38100 h 342900"/>
                  <a:gd name="connsiteX1" fmla="*/ 95250 w 266700"/>
                  <a:gd name="connsiteY1" fmla="*/ 38100 h 342900"/>
                  <a:gd name="connsiteX2" fmla="*/ 131445 w 266700"/>
                  <a:gd name="connsiteY2" fmla="*/ 65723 h 342900"/>
                  <a:gd name="connsiteX3" fmla="*/ 150495 w 266700"/>
                  <a:gd name="connsiteY3" fmla="*/ 131445 h 342900"/>
                  <a:gd name="connsiteX4" fmla="*/ 151448 w 266700"/>
                  <a:gd name="connsiteY4" fmla="*/ 133350 h 342900"/>
                  <a:gd name="connsiteX5" fmla="*/ 38100 w 266700"/>
                  <a:gd name="connsiteY5" fmla="*/ 133350 h 342900"/>
                  <a:gd name="connsiteX6" fmla="*/ 38100 w 266700"/>
                  <a:gd name="connsiteY6" fmla="*/ 38100 h 342900"/>
                  <a:gd name="connsiteX7" fmla="*/ 95250 w 266700"/>
                  <a:gd name="connsiteY7" fmla="*/ 0 h 342900"/>
                  <a:gd name="connsiteX8" fmla="*/ 0 w 266700"/>
                  <a:gd name="connsiteY8" fmla="*/ 0 h 342900"/>
                  <a:gd name="connsiteX9" fmla="*/ 0 w 266700"/>
                  <a:gd name="connsiteY9" fmla="*/ 133350 h 342900"/>
                  <a:gd name="connsiteX10" fmla="*/ 0 w 266700"/>
                  <a:gd name="connsiteY10" fmla="*/ 190500 h 342900"/>
                  <a:gd name="connsiteX11" fmla="*/ 0 w 266700"/>
                  <a:gd name="connsiteY11" fmla="*/ 342900 h 342900"/>
                  <a:gd name="connsiteX12" fmla="*/ 38100 w 266700"/>
                  <a:gd name="connsiteY12" fmla="*/ 342900 h 342900"/>
                  <a:gd name="connsiteX13" fmla="*/ 133350 w 266700"/>
                  <a:gd name="connsiteY13" fmla="*/ 247650 h 342900"/>
                  <a:gd name="connsiteX14" fmla="*/ 228600 w 266700"/>
                  <a:gd name="connsiteY14" fmla="*/ 342900 h 342900"/>
                  <a:gd name="connsiteX15" fmla="*/ 266700 w 266700"/>
                  <a:gd name="connsiteY15" fmla="*/ 304800 h 342900"/>
                  <a:gd name="connsiteX16" fmla="*/ 266700 w 266700"/>
                  <a:gd name="connsiteY16" fmla="*/ 209550 h 342900"/>
                  <a:gd name="connsiteX17" fmla="*/ 251460 w 266700"/>
                  <a:gd name="connsiteY17" fmla="*/ 179070 h 342900"/>
                  <a:gd name="connsiteX18" fmla="*/ 200977 w 266700"/>
                  <a:gd name="connsiteY18" fmla="*/ 140970 h 342900"/>
                  <a:gd name="connsiteX19" fmla="*/ 187642 w 266700"/>
                  <a:gd name="connsiteY19" fmla="*/ 120968 h 342900"/>
                  <a:gd name="connsiteX20" fmla="*/ 168592 w 266700"/>
                  <a:gd name="connsiteY20" fmla="*/ 55245 h 342900"/>
                  <a:gd name="connsiteX21" fmla="*/ 95250 w 266700"/>
                  <a:gd name="connsiteY21" fmla="*/ 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6700" h="342900">
                    <a:moveTo>
                      <a:pt x="38100" y="38100"/>
                    </a:moveTo>
                    <a:lnTo>
                      <a:pt x="95250" y="38100"/>
                    </a:lnTo>
                    <a:cubicBezTo>
                      <a:pt x="112395" y="38100"/>
                      <a:pt x="127635" y="49530"/>
                      <a:pt x="131445" y="65723"/>
                    </a:cubicBezTo>
                    <a:lnTo>
                      <a:pt x="150495" y="131445"/>
                    </a:lnTo>
                    <a:cubicBezTo>
                      <a:pt x="150495" y="132398"/>
                      <a:pt x="151448" y="132398"/>
                      <a:pt x="151448" y="133350"/>
                    </a:cubicBezTo>
                    <a:lnTo>
                      <a:pt x="38100" y="133350"/>
                    </a:lnTo>
                    <a:lnTo>
                      <a:pt x="38100" y="38100"/>
                    </a:lnTo>
                    <a:close/>
                    <a:moveTo>
                      <a:pt x="95250" y="0"/>
                    </a:moveTo>
                    <a:lnTo>
                      <a:pt x="0" y="0"/>
                    </a:lnTo>
                    <a:lnTo>
                      <a:pt x="0" y="133350"/>
                    </a:lnTo>
                    <a:lnTo>
                      <a:pt x="0" y="190500"/>
                    </a:lnTo>
                    <a:lnTo>
                      <a:pt x="0" y="342900"/>
                    </a:lnTo>
                    <a:lnTo>
                      <a:pt x="38100" y="342900"/>
                    </a:lnTo>
                    <a:cubicBezTo>
                      <a:pt x="38100" y="290513"/>
                      <a:pt x="80963" y="247650"/>
                      <a:pt x="133350" y="247650"/>
                    </a:cubicBezTo>
                    <a:cubicBezTo>
                      <a:pt x="185738" y="247650"/>
                      <a:pt x="228600" y="290513"/>
                      <a:pt x="228600" y="342900"/>
                    </a:cubicBezTo>
                    <a:cubicBezTo>
                      <a:pt x="249555" y="342900"/>
                      <a:pt x="266700" y="325755"/>
                      <a:pt x="266700" y="304800"/>
                    </a:cubicBezTo>
                    <a:lnTo>
                      <a:pt x="266700" y="209550"/>
                    </a:lnTo>
                    <a:cubicBezTo>
                      <a:pt x="266700" y="197168"/>
                      <a:pt x="260985" y="186690"/>
                      <a:pt x="251460" y="179070"/>
                    </a:cubicBezTo>
                    <a:lnTo>
                      <a:pt x="200977" y="140970"/>
                    </a:lnTo>
                    <a:cubicBezTo>
                      <a:pt x="194310" y="136208"/>
                      <a:pt x="189548" y="128588"/>
                      <a:pt x="187642" y="120968"/>
                    </a:cubicBezTo>
                    <a:lnTo>
                      <a:pt x="168592" y="55245"/>
                    </a:lnTo>
                    <a:cubicBezTo>
                      <a:pt x="159067" y="22860"/>
                      <a:pt x="128588" y="0"/>
                      <a:pt x="9525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C55E274-225C-4FD9-B861-931C94B0C735}"/>
                  </a:ext>
                </a:extLst>
              </p:cNvPr>
              <p:cNvSpPr/>
              <p:nvPr/>
            </p:nvSpPr>
            <p:spPr>
              <a:xfrm>
                <a:off x="2862044" y="3596759"/>
                <a:ext cx="781051" cy="133350"/>
              </a:xfrm>
              <a:custGeom>
                <a:avLst/>
                <a:gdLst>
                  <a:gd name="connsiteX0" fmla="*/ 0 w 781051"/>
                  <a:gd name="connsiteY0" fmla="*/ 0 h 133350"/>
                  <a:gd name="connsiteX1" fmla="*/ 247651 w 781051"/>
                  <a:gd name="connsiteY1" fmla="*/ 0 h 133350"/>
                  <a:gd name="connsiteX2" fmla="*/ 266700 w 781051"/>
                  <a:gd name="connsiteY2" fmla="*/ 0 h 133350"/>
                  <a:gd name="connsiteX3" fmla="*/ 781051 w 781051"/>
                  <a:gd name="connsiteY3" fmla="*/ 0 h 133350"/>
                  <a:gd name="connsiteX4" fmla="*/ 781051 w 781051"/>
                  <a:gd name="connsiteY4" fmla="*/ 133350 h 133350"/>
                  <a:gd name="connsiteX5" fmla="*/ 495301 w 781051"/>
                  <a:gd name="connsiteY5" fmla="*/ 133350 h 133350"/>
                  <a:gd name="connsiteX6" fmla="*/ 400051 w 781051"/>
                  <a:gd name="connsiteY6" fmla="*/ 38100 h 133350"/>
                  <a:gd name="connsiteX7" fmla="*/ 304801 w 781051"/>
                  <a:gd name="connsiteY7" fmla="*/ 133350 h 133350"/>
                  <a:gd name="connsiteX8" fmla="*/ 282575 w 781051"/>
                  <a:gd name="connsiteY8" fmla="*/ 133350 h 133350"/>
                  <a:gd name="connsiteX9" fmla="*/ 247651 w 781051"/>
                  <a:gd name="connsiteY9" fmla="*/ 133350 h 133350"/>
                  <a:gd name="connsiteX10" fmla="*/ 247650 w 781051"/>
                  <a:gd name="connsiteY10" fmla="*/ 133350 h 133350"/>
                  <a:gd name="connsiteX11" fmla="*/ 152400 w 781051"/>
                  <a:gd name="connsiteY11" fmla="*/ 38100 h 133350"/>
                  <a:gd name="connsiteX12" fmla="*/ 57150 w 781051"/>
                  <a:gd name="connsiteY12" fmla="*/ 133350 h 133350"/>
                  <a:gd name="connsiteX13" fmla="*/ 0 w 781051"/>
                  <a:gd name="connsiteY13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051" h="133350">
                    <a:moveTo>
                      <a:pt x="0" y="0"/>
                    </a:moveTo>
                    <a:lnTo>
                      <a:pt x="247651" y="0"/>
                    </a:lnTo>
                    <a:lnTo>
                      <a:pt x="266700" y="0"/>
                    </a:lnTo>
                    <a:lnTo>
                      <a:pt x="781051" y="0"/>
                    </a:lnTo>
                    <a:lnTo>
                      <a:pt x="781051" y="133350"/>
                    </a:lnTo>
                    <a:lnTo>
                      <a:pt x="495301" y="133350"/>
                    </a:lnTo>
                    <a:cubicBezTo>
                      <a:pt x="495301" y="80963"/>
                      <a:pt x="452439" y="38100"/>
                      <a:pt x="400051" y="38100"/>
                    </a:cubicBezTo>
                    <a:cubicBezTo>
                      <a:pt x="347664" y="38100"/>
                      <a:pt x="304801" y="80963"/>
                      <a:pt x="304801" y="133350"/>
                    </a:cubicBezTo>
                    <a:lnTo>
                      <a:pt x="282575" y="133350"/>
                    </a:lnTo>
                    <a:lnTo>
                      <a:pt x="247651" y="133350"/>
                    </a:lnTo>
                    <a:lnTo>
                      <a:pt x="247650" y="133350"/>
                    </a:lnTo>
                    <a:cubicBezTo>
                      <a:pt x="247650" y="80963"/>
                      <a:pt x="204788" y="38100"/>
                      <a:pt x="152400" y="38100"/>
                    </a:cubicBezTo>
                    <a:cubicBezTo>
                      <a:pt x="100013" y="38100"/>
                      <a:pt x="57150" y="80963"/>
                      <a:pt x="57150" y="133350"/>
                    </a:cubicBezTo>
                    <a:lnTo>
                      <a:pt x="0" y="13335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55D8274-4384-46FA-9461-E9728BDEB512}"/>
                  </a:ext>
                </a:extLst>
              </p:cNvPr>
              <p:cNvSpPr/>
              <p:nvPr/>
            </p:nvSpPr>
            <p:spPr>
              <a:xfrm>
                <a:off x="2948454" y="3663434"/>
                <a:ext cx="133350" cy="133350"/>
              </a:xfrm>
              <a:custGeom>
                <a:avLst/>
                <a:gdLst>
                  <a:gd name="connsiteX0" fmla="*/ 133350 w 133350"/>
                  <a:gd name="connsiteY0" fmla="*/ 66675 h 133350"/>
                  <a:gd name="connsiteX1" fmla="*/ 66675 w 133350"/>
                  <a:gd name="connsiteY1" fmla="*/ 133350 h 133350"/>
                  <a:gd name="connsiteX2" fmla="*/ 0 w 133350"/>
                  <a:gd name="connsiteY2" fmla="*/ 66675 h 133350"/>
                  <a:gd name="connsiteX3" fmla="*/ 66675 w 133350"/>
                  <a:gd name="connsiteY3" fmla="*/ 0 h 133350"/>
                  <a:gd name="connsiteX4" fmla="*/ 133350 w 133350"/>
                  <a:gd name="connsiteY4" fmla="*/ 66675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33350">
                    <a:moveTo>
                      <a:pt x="133350" y="66675"/>
                    </a:moveTo>
                    <a:cubicBezTo>
                      <a:pt x="133350" y="103499"/>
                      <a:pt x="103499" y="133350"/>
                      <a:pt x="66675" y="133350"/>
                    </a:cubicBezTo>
                    <a:cubicBezTo>
                      <a:pt x="29851" y="133350"/>
                      <a:pt x="0" y="103499"/>
                      <a:pt x="0" y="66675"/>
                    </a:cubicBezTo>
                    <a:cubicBezTo>
                      <a:pt x="0" y="29851"/>
                      <a:pt x="29851" y="0"/>
                      <a:pt x="66675" y="0"/>
                    </a:cubicBezTo>
                    <a:cubicBezTo>
                      <a:pt x="103499" y="0"/>
                      <a:pt x="133350" y="29851"/>
                      <a:pt x="133350" y="6667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04F793A-44AA-4630-93BB-F0E8120727A9}"/>
                </a:ext>
              </a:extLst>
            </p:cNvPr>
            <p:cNvGrpSpPr/>
            <p:nvPr/>
          </p:nvGrpSpPr>
          <p:grpSpPr>
            <a:xfrm>
              <a:off x="1755322" y="2244756"/>
              <a:ext cx="460391" cy="230196"/>
              <a:chOff x="340204" y="2898607"/>
              <a:chExt cx="838200" cy="419100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E93B1A3-4992-4CA0-A670-ABF6C4A8E444}"/>
                  </a:ext>
                </a:extLst>
              </p:cNvPr>
              <p:cNvSpPr/>
              <p:nvPr/>
            </p:nvSpPr>
            <p:spPr>
              <a:xfrm>
                <a:off x="454504" y="3165307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9110A60-7154-4D9D-BE9C-B9462E2BA4E2}"/>
                  </a:ext>
                </a:extLst>
              </p:cNvPr>
              <p:cNvSpPr/>
              <p:nvPr/>
            </p:nvSpPr>
            <p:spPr>
              <a:xfrm>
                <a:off x="911704" y="3165307"/>
                <a:ext cx="152400" cy="152400"/>
              </a:xfrm>
              <a:custGeom>
                <a:avLst/>
                <a:gdLst>
                  <a:gd name="connsiteX0" fmla="*/ 152400 w 152400"/>
                  <a:gd name="connsiteY0" fmla="*/ 76200 h 152400"/>
                  <a:gd name="connsiteX1" fmla="*/ 76200 w 152400"/>
                  <a:gd name="connsiteY1" fmla="*/ 152400 h 152400"/>
                  <a:gd name="connsiteX2" fmla="*/ 0 w 152400"/>
                  <a:gd name="connsiteY2" fmla="*/ 76200 h 152400"/>
                  <a:gd name="connsiteX3" fmla="*/ 76200 w 152400"/>
                  <a:gd name="connsiteY3" fmla="*/ 0 h 152400"/>
                  <a:gd name="connsiteX4" fmla="*/ 152400 w 152400"/>
                  <a:gd name="connsiteY4" fmla="*/ 762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152400" y="76200"/>
                    </a:moveTo>
                    <a:cubicBezTo>
                      <a:pt x="152400" y="118284"/>
                      <a:pt x="118284" y="152400"/>
                      <a:pt x="76200" y="152400"/>
                    </a:cubicBezTo>
                    <a:cubicBezTo>
                      <a:pt x="34116" y="152400"/>
                      <a:pt x="0" y="118284"/>
                      <a:pt x="0" y="76200"/>
                    </a:cubicBezTo>
                    <a:cubicBezTo>
                      <a:pt x="0" y="34116"/>
                      <a:pt x="34116" y="0"/>
                      <a:pt x="76200" y="0"/>
                    </a:cubicBezTo>
                    <a:cubicBezTo>
                      <a:pt x="118284" y="0"/>
                      <a:pt x="152400" y="34116"/>
                      <a:pt x="152400" y="762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141F0FD-F94D-4918-BB34-F69BE82109DF}"/>
                  </a:ext>
                </a:extLst>
              </p:cNvPr>
              <p:cNvSpPr/>
              <p:nvPr/>
            </p:nvSpPr>
            <p:spPr>
              <a:xfrm>
                <a:off x="340204" y="2898607"/>
                <a:ext cx="838200" cy="342900"/>
              </a:xfrm>
              <a:custGeom>
                <a:avLst/>
                <a:gdLst>
                  <a:gd name="connsiteX0" fmla="*/ 333375 w 838200"/>
                  <a:gd name="connsiteY0" fmla="*/ 152400 h 342900"/>
                  <a:gd name="connsiteX1" fmla="*/ 333375 w 838200"/>
                  <a:gd name="connsiteY1" fmla="*/ 38100 h 342900"/>
                  <a:gd name="connsiteX2" fmla="*/ 463868 w 838200"/>
                  <a:gd name="connsiteY2" fmla="*/ 38100 h 342900"/>
                  <a:gd name="connsiteX3" fmla="*/ 490538 w 838200"/>
                  <a:gd name="connsiteY3" fmla="*/ 49530 h 342900"/>
                  <a:gd name="connsiteX4" fmla="*/ 593408 w 838200"/>
                  <a:gd name="connsiteY4" fmla="*/ 152400 h 342900"/>
                  <a:gd name="connsiteX5" fmla="*/ 333375 w 838200"/>
                  <a:gd name="connsiteY5" fmla="*/ 152400 h 342900"/>
                  <a:gd name="connsiteX6" fmla="*/ 295275 w 838200"/>
                  <a:gd name="connsiteY6" fmla="*/ 152400 h 342900"/>
                  <a:gd name="connsiteX7" fmla="*/ 54293 w 838200"/>
                  <a:gd name="connsiteY7" fmla="*/ 152400 h 342900"/>
                  <a:gd name="connsiteX8" fmla="*/ 157163 w 838200"/>
                  <a:gd name="connsiteY8" fmla="*/ 49530 h 342900"/>
                  <a:gd name="connsiteX9" fmla="*/ 183833 w 838200"/>
                  <a:gd name="connsiteY9" fmla="*/ 38100 h 342900"/>
                  <a:gd name="connsiteX10" fmla="*/ 295275 w 838200"/>
                  <a:gd name="connsiteY10" fmla="*/ 38100 h 342900"/>
                  <a:gd name="connsiteX11" fmla="*/ 295275 w 838200"/>
                  <a:gd name="connsiteY11" fmla="*/ 152400 h 342900"/>
                  <a:gd name="connsiteX12" fmla="*/ 742950 w 838200"/>
                  <a:gd name="connsiteY12" fmla="*/ 152400 h 342900"/>
                  <a:gd name="connsiteX13" fmla="*/ 663893 w 838200"/>
                  <a:gd name="connsiteY13" fmla="*/ 152400 h 342900"/>
                  <a:gd name="connsiteX14" fmla="*/ 637223 w 838200"/>
                  <a:gd name="connsiteY14" fmla="*/ 140970 h 342900"/>
                  <a:gd name="connsiteX15" fmla="*/ 517208 w 838200"/>
                  <a:gd name="connsiteY15" fmla="*/ 21907 h 342900"/>
                  <a:gd name="connsiteX16" fmla="*/ 462915 w 838200"/>
                  <a:gd name="connsiteY16" fmla="*/ 0 h 342900"/>
                  <a:gd name="connsiteX17" fmla="*/ 183833 w 838200"/>
                  <a:gd name="connsiteY17" fmla="*/ 0 h 342900"/>
                  <a:gd name="connsiteX18" fmla="*/ 129540 w 838200"/>
                  <a:gd name="connsiteY18" fmla="*/ 21907 h 342900"/>
                  <a:gd name="connsiteX19" fmla="*/ 11430 w 838200"/>
                  <a:gd name="connsiteY19" fmla="*/ 140970 h 342900"/>
                  <a:gd name="connsiteX20" fmla="*/ 0 w 838200"/>
                  <a:gd name="connsiteY20" fmla="*/ 168593 h 342900"/>
                  <a:gd name="connsiteX21" fmla="*/ 0 w 838200"/>
                  <a:gd name="connsiteY21" fmla="*/ 266700 h 342900"/>
                  <a:gd name="connsiteX22" fmla="*/ 76200 w 838200"/>
                  <a:gd name="connsiteY22" fmla="*/ 342900 h 342900"/>
                  <a:gd name="connsiteX23" fmla="*/ 85725 w 838200"/>
                  <a:gd name="connsiteY23" fmla="*/ 342900 h 342900"/>
                  <a:gd name="connsiteX24" fmla="*/ 190500 w 838200"/>
                  <a:gd name="connsiteY24" fmla="*/ 238125 h 342900"/>
                  <a:gd name="connsiteX25" fmla="*/ 295275 w 838200"/>
                  <a:gd name="connsiteY25" fmla="*/ 342900 h 342900"/>
                  <a:gd name="connsiteX26" fmla="*/ 542925 w 838200"/>
                  <a:gd name="connsiteY26" fmla="*/ 342900 h 342900"/>
                  <a:gd name="connsiteX27" fmla="*/ 647700 w 838200"/>
                  <a:gd name="connsiteY27" fmla="*/ 238125 h 342900"/>
                  <a:gd name="connsiteX28" fmla="*/ 752475 w 838200"/>
                  <a:gd name="connsiteY28" fmla="*/ 342900 h 342900"/>
                  <a:gd name="connsiteX29" fmla="*/ 800100 w 838200"/>
                  <a:gd name="connsiteY29" fmla="*/ 342900 h 342900"/>
                  <a:gd name="connsiteX30" fmla="*/ 838200 w 838200"/>
                  <a:gd name="connsiteY30" fmla="*/ 304800 h 342900"/>
                  <a:gd name="connsiteX31" fmla="*/ 838200 w 838200"/>
                  <a:gd name="connsiteY31" fmla="*/ 247650 h 342900"/>
                  <a:gd name="connsiteX32" fmla="*/ 742950 w 838200"/>
                  <a:gd name="connsiteY32" fmla="*/ 1524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38200" h="342900">
                    <a:moveTo>
                      <a:pt x="333375" y="152400"/>
                    </a:moveTo>
                    <a:lnTo>
                      <a:pt x="333375" y="38100"/>
                    </a:lnTo>
                    <a:lnTo>
                      <a:pt x="463868" y="38100"/>
                    </a:lnTo>
                    <a:cubicBezTo>
                      <a:pt x="474345" y="38100"/>
                      <a:pt x="483870" y="41910"/>
                      <a:pt x="490538" y="49530"/>
                    </a:cubicBezTo>
                    <a:lnTo>
                      <a:pt x="593408" y="152400"/>
                    </a:lnTo>
                    <a:lnTo>
                      <a:pt x="333375" y="152400"/>
                    </a:lnTo>
                    <a:close/>
                    <a:moveTo>
                      <a:pt x="295275" y="152400"/>
                    </a:moveTo>
                    <a:lnTo>
                      <a:pt x="54293" y="152400"/>
                    </a:lnTo>
                    <a:lnTo>
                      <a:pt x="157163" y="49530"/>
                    </a:lnTo>
                    <a:cubicBezTo>
                      <a:pt x="164783" y="41910"/>
                      <a:pt x="174308" y="38100"/>
                      <a:pt x="183833" y="38100"/>
                    </a:cubicBezTo>
                    <a:lnTo>
                      <a:pt x="295275" y="38100"/>
                    </a:lnTo>
                    <a:lnTo>
                      <a:pt x="295275" y="152400"/>
                    </a:lnTo>
                    <a:close/>
                    <a:moveTo>
                      <a:pt x="742950" y="152400"/>
                    </a:moveTo>
                    <a:lnTo>
                      <a:pt x="663893" y="152400"/>
                    </a:lnTo>
                    <a:cubicBezTo>
                      <a:pt x="653415" y="152400"/>
                      <a:pt x="643890" y="148590"/>
                      <a:pt x="637223" y="140970"/>
                    </a:cubicBezTo>
                    <a:lnTo>
                      <a:pt x="517208" y="21907"/>
                    </a:lnTo>
                    <a:cubicBezTo>
                      <a:pt x="502920" y="7620"/>
                      <a:pt x="483870" y="0"/>
                      <a:pt x="462915" y="0"/>
                    </a:cubicBezTo>
                    <a:lnTo>
                      <a:pt x="183833" y="0"/>
                    </a:lnTo>
                    <a:cubicBezTo>
                      <a:pt x="163830" y="0"/>
                      <a:pt x="143828" y="7620"/>
                      <a:pt x="129540" y="21907"/>
                    </a:cubicBezTo>
                    <a:lnTo>
                      <a:pt x="11430" y="140970"/>
                    </a:lnTo>
                    <a:cubicBezTo>
                      <a:pt x="3810" y="148590"/>
                      <a:pt x="0" y="158115"/>
                      <a:pt x="0" y="168593"/>
                    </a:cubicBezTo>
                    <a:lnTo>
                      <a:pt x="0" y="266700"/>
                    </a:lnTo>
                    <a:cubicBezTo>
                      <a:pt x="0" y="308610"/>
                      <a:pt x="34290" y="342900"/>
                      <a:pt x="76200" y="342900"/>
                    </a:cubicBezTo>
                    <a:lnTo>
                      <a:pt x="85725" y="342900"/>
                    </a:lnTo>
                    <a:cubicBezTo>
                      <a:pt x="85725" y="284798"/>
                      <a:pt x="132398" y="238125"/>
                      <a:pt x="190500" y="238125"/>
                    </a:cubicBezTo>
                    <a:cubicBezTo>
                      <a:pt x="248603" y="238125"/>
                      <a:pt x="295275" y="284798"/>
                      <a:pt x="295275" y="342900"/>
                    </a:cubicBezTo>
                    <a:lnTo>
                      <a:pt x="542925" y="342900"/>
                    </a:lnTo>
                    <a:cubicBezTo>
                      <a:pt x="542925" y="284798"/>
                      <a:pt x="589598" y="238125"/>
                      <a:pt x="647700" y="238125"/>
                    </a:cubicBezTo>
                    <a:cubicBezTo>
                      <a:pt x="705803" y="238125"/>
                      <a:pt x="752475" y="284798"/>
                      <a:pt x="752475" y="342900"/>
                    </a:cubicBezTo>
                    <a:lnTo>
                      <a:pt x="800100" y="342900"/>
                    </a:lnTo>
                    <a:cubicBezTo>
                      <a:pt x="821055" y="342900"/>
                      <a:pt x="838200" y="325755"/>
                      <a:pt x="838200" y="304800"/>
                    </a:cubicBezTo>
                    <a:lnTo>
                      <a:pt x="838200" y="247650"/>
                    </a:lnTo>
                    <a:cubicBezTo>
                      <a:pt x="838200" y="195263"/>
                      <a:pt x="795338" y="152400"/>
                      <a:pt x="742950" y="15240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81" name="Picture 80">
              <a:hlinkClick r:id="rId3"/>
              <a:extLst>
                <a:ext uri="{FF2B5EF4-FFF2-40B4-BE49-F238E27FC236}">
                  <a16:creationId xmlns:a16="http://schemas.microsoft.com/office/drawing/2014/main" id="{D1CDCFCA-D6B0-4B21-8BD7-FCFDC26B6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3"/>
            <a:stretch/>
          </p:blipFill>
          <p:spPr>
            <a:xfrm>
              <a:off x="4289114" y="1795936"/>
              <a:ext cx="2328670" cy="5623560"/>
            </a:xfrm>
            <a:prstGeom prst="rect">
              <a:avLst/>
            </a:prstGeom>
            <a:ln w="19050">
              <a:solidFill>
                <a:srgbClr val="1F4283"/>
              </a:solidFill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13F93B-A76D-43EA-A895-10926D989419}"/>
                </a:ext>
              </a:extLst>
            </p:cNvPr>
            <p:cNvGrpSpPr/>
            <p:nvPr/>
          </p:nvGrpSpPr>
          <p:grpSpPr>
            <a:xfrm>
              <a:off x="4336809" y="1778584"/>
              <a:ext cx="276037" cy="430930"/>
              <a:chOff x="150553" y="2449198"/>
              <a:chExt cx="276037" cy="430930"/>
            </a:xfrm>
          </p:grpSpPr>
          <p:pic>
            <p:nvPicPr>
              <p:cNvPr id="3" name="Graphic 2" descr="Direction with solid fill">
                <a:extLst>
                  <a:ext uri="{FF2B5EF4-FFF2-40B4-BE49-F238E27FC236}">
                    <a16:creationId xmlns:a16="http://schemas.microsoft.com/office/drawing/2014/main" id="{A02450E0-FFED-4288-80B4-4F8728F80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8896919">
                <a:off x="166211" y="2635405"/>
                <a:ext cx="244723" cy="244723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A14FF3-D96D-457E-BD3F-4ECB560FF97C}"/>
                  </a:ext>
                </a:extLst>
              </p:cNvPr>
              <p:cNvSpPr txBox="1"/>
              <p:nvPr/>
            </p:nvSpPr>
            <p:spPr>
              <a:xfrm>
                <a:off x="150553" y="2449198"/>
                <a:ext cx="27603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rgbClr val="1F4283"/>
                    </a:solidFill>
                    <a:latin typeface="Berlin Sans FB" panose="020E0602020502020306" pitchFamily="34" charset="0"/>
                  </a:rPr>
                  <a:t>N</a:t>
                </a:r>
              </a:p>
            </p:txBody>
          </p:sp>
        </p:grpSp>
        <p:pic>
          <p:nvPicPr>
            <p:cNvPr id="9" name="Picture 8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3117B357-F94C-4A16-BE81-472A885BF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498" y="2792510"/>
              <a:ext cx="180057" cy="180057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89F6BE-5FA6-41FF-AF39-5E2A1FF9F976}"/>
                </a:ext>
              </a:extLst>
            </p:cNvPr>
            <p:cNvSpPr/>
            <p:nvPr/>
          </p:nvSpPr>
          <p:spPr>
            <a:xfrm>
              <a:off x="237500" y="4717762"/>
              <a:ext cx="3959352" cy="2710301"/>
            </a:xfrm>
            <a:prstGeom prst="rect">
              <a:avLst/>
            </a:prstGeom>
            <a:noFill/>
            <a:ln w="19050">
              <a:solidFill>
                <a:srgbClr val="1F42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 October 25</a:t>
              </a:r>
              <a:r>
                <a:rPr lang="en-US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2022, at around 1:15 PM an overturned fuel tanker truck caught fire on I-95 at Atlantic Avenue, Delray Beach. The incident started with the collision of the tanker truck with a vehicle, where both hit the middle concrete barrier. Three other vehicles were involved. There were five injuries and no fatalities. </a:t>
              </a:r>
            </a:p>
            <a:p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incident resulted in a complete closure of both directions of I-95 for several hours. Southbound lanes were reopened at approximately 4:15 PM and Northbound lanes were partially reopened at 5:26 PM. </a:t>
              </a:r>
            </a:p>
            <a:p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Responded to the scene: Delray Beach fire crew, Palm Beach County fire crew, Boca Raton fire crew, Florida Highway Patrol, and the Palm Beach County Sheriff's Office.</a:t>
              </a:r>
            </a:p>
          </p:txBody>
        </p:sp>
        <p:pic>
          <p:nvPicPr>
            <p:cNvPr id="14" name="Picture 13" descr="A high angle view of traffic&#10;&#10;Description automatically generated with low confidence">
              <a:extLst>
                <a:ext uri="{FF2B5EF4-FFF2-40B4-BE49-F238E27FC236}">
                  <a16:creationId xmlns:a16="http://schemas.microsoft.com/office/drawing/2014/main" id="{F64DA2DA-294B-40B1-A8C9-1B6DFBB78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" r="20460"/>
            <a:stretch/>
          </p:blipFill>
          <p:spPr>
            <a:xfrm>
              <a:off x="2450186" y="1795936"/>
              <a:ext cx="1737360" cy="1335860"/>
            </a:xfrm>
            <a:prstGeom prst="rect">
              <a:avLst/>
            </a:prstGeom>
            <a:ln w="19050">
              <a:solidFill>
                <a:srgbClr val="1F4283"/>
              </a:solidFill>
            </a:ln>
          </p:spPr>
        </p:pic>
        <p:pic>
          <p:nvPicPr>
            <p:cNvPr id="17" name="Picture 16" descr="A high angle view of a road&#10;&#10;Description automatically generated with low confidence">
              <a:extLst>
                <a:ext uri="{FF2B5EF4-FFF2-40B4-BE49-F238E27FC236}">
                  <a16:creationId xmlns:a16="http://schemas.microsoft.com/office/drawing/2014/main" id="{526007E3-F688-40B2-8F2A-D9E95E147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0" t="1695" b="1923"/>
            <a:stretch/>
          </p:blipFill>
          <p:spPr>
            <a:xfrm>
              <a:off x="2450186" y="3228806"/>
              <a:ext cx="1737360" cy="1411566"/>
            </a:xfrm>
            <a:prstGeom prst="rect">
              <a:avLst/>
            </a:prstGeom>
            <a:ln w="19050">
              <a:solidFill>
                <a:srgbClr val="1F4283"/>
              </a:solidFill>
            </a:ln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9A3B5B-9A8B-420D-BB4C-D1AFC4DBA71A}"/>
                </a:ext>
              </a:extLst>
            </p:cNvPr>
            <p:cNvSpPr txBox="1"/>
            <p:nvPr/>
          </p:nvSpPr>
          <p:spPr>
            <a:xfrm>
              <a:off x="1423175" y="20102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rlin Sans FB" panose="020E0602020502020306" pitchFamily="34" charset="0"/>
                </a:rPr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9E608B-F36B-423C-8461-F7C57D7C222B}"/>
                </a:ext>
              </a:extLst>
            </p:cNvPr>
            <p:cNvSpPr txBox="1"/>
            <p:nvPr/>
          </p:nvSpPr>
          <p:spPr>
            <a:xfrm>
              <a:off x="236669" y="2501754"/>
              <a:ext cx="2038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Number of vehicles involved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90E01B2-6FA3-4686-A10A-620240B78D98}"/>
                </a:ext>
              </a:extLst>
            </p:cNvPr>
            <p:cNvSpPr txBox="1"/>
            <p:nvPr/>
          </p:nvSpPr>
          <p:spPr>
            <a:xfrm>
              <a:off x="274934" y="1995007"/>
              <a:ext cx="33054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rlin Sans FB" panose="020E0602020502020306" pitchFamily="34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F89F320-F237-4F43-8631-37E9961AECEB}"/>
                </a:ext>
              </a:extLst>
            </p:cNvPr>
            <p:cNvSpPr txBox="1"/>
            <p:nvPr/>
          </p:nvSpPr>
          <p:spPr>
            <a:xfrm>
              <a:off x="417651" y="288075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rlin Sans FB" panose="020E0602020502020306" pitchFamily="34" charset="0"/>
                </a:rPr>
                <a:t>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254D465-7574-43A5-93F3-0645865372E8}"/>
                </a:ext>
              </a:extLst>
            </p:cNvPr>
            <p:cNvSpPr txBox="1"/>
            <p:nvPr/>
          </p:nvSpPr>
          <p:spPr>
            <a:xfrm>
              <a:off x="472441" y="3409831"/>
              <a:ext cx="5941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Injuries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4C269E3-E7E0-48A7-B279-1AF14C021D30}"/>
                </a:ext>
              </a:extLst>
            </p:cNvPr>
            <p:cNvSpPr txBox="1"/>
            <p:nvPr/>
          </p:nvSpPr>
          <p:spPr>
            <a:xfrm>
              <a:off x="1423427" y="3888171"/>
              <a:ext cx="594137" cy="398831"/>
            </a:xfrm>
            <a:custGeom>
              <a:avLst/>
              <a:gdLst/>
              <a:ahLst/>
              <a:cxnLst/>
              <a:rect l="l" t="t" r="r" b="b"/>
              <a:pathLst>
                <a:path w="1021633" h="685800">
                  <a:moveTo>
                    <a:pt x="717735" y="323850"/>
                  </a:moveTo>
                  <a:cubicBezTo>
                    <a:pt x="601530" y="323850"/>
                    <a:pt x="508185" y="349568"/>
                    <a:pt x="508185" y="381000"/>
                  </a:cubicBezTo>
                  <a:cubicBezTo>
                    <a:pt x="508185" y="412433"/>
                    <a:pt x="601530" y="438150"/>
                    <a:pt x="717735" y="438150"/>
                  </a:cubicBezTo>
                  <a:cubicBezTo>
                    <a:pt x="833940" y="438150"/>
                    <a:pt x="927285" y="412433"/>
                    <a:pt x="927285" y="381000"/>
                  </a:cubicBezTo>
                  <a:cubicBezTo>
                    <a:pt x="927285" y="349568"/>
                    <a:pt x="833940" y="323850"/>
                    <a:pt x="717735" y="323850"/>
                  </a:cubicBezTo>
                  <a:close/>
                  <a:moveTo>
                    <a:pt x="241044" y="311164"/>
                  </a:moveTo>
                  <a:lnTo>
                    <a:pt x="270642" y="311164"/>
                  </a:lnTo>
                  <a:cubicBezTo>
                    <a:pt x="272019" y="311164"/>
                    <a:pt x="272879" y="312885"/>
                    <a:pt x="273224" y="316326"/>
                  </a:cubicBezTo>
                  <a:cubicBezTo>
                    <a:pt x="273568" y="318850"/>
                    <a:pt x="273625" y="322349"/>
                    <a:pt x="273396" y="326824"/>
                  </a:cubicBezTo>
                  <a:cubicBezTo>
                    <a:pt x="273166" y="332904"/>
                    <a:pt x="273051" y="335542"/>
                    <a:pt x="273051" y="334739"/>
                  </a:cubicBezTo>
                  <a:cubicBezTo>
                    <a:pt x="279820" y="335198"/>
                    <a:pt x="290661" y="337779"/>
                    <a:pt x="305575" y="342483"/>
                  </a:cubicBezTo>
                  <a:cubicBezTo>
                    <a:pt x="322669" y="347875"/>
                    <a:pt x="331215" y="352521"/>
                    <a:pt x="331215" y="356422"/>
                  </a:cubicBezTo>
                  <a:cubicBezTo>
                    <a:pt x="331215" y="357225"/>
                    <a:pt x="330871" y="358716"/>
                    <a:pt x="330183" y="360896"/>
                  </a:cubicBezTo>
                  <a:cubicBezTo>
                    <a:pt x="328577" y="364338"/>
                    <a:pt x="326454" y="369615"/>
                    <a:pt x="323816" y="376727"/>
                  </a:cubicBezTo>
                  <a:cubicBezTo>
                    <a:pt x="323013" y="380628"/>
                    <a:pt x="321579" y="386364"/>
                    <a:pt x="319514" y="393936"/>
                  </a:cubicBezTo>
                  <a:cubicBezTo>
                    <a:pt x="318711" y="396574"/>
                    <a:pt x="317334" y="397894"/>
                    <a:pt x="315384" y="397894"/>
                  </a:cubicBezTo>
                  <a:cubicBezTo>
                    <a:pt x="315269" y="397894"/>
                    <a:pt x="310049" y="395427"/>
                    <a:pt x="299724" y="390494"/>
                  </a:cubicBezTo>
                  <a:cubicBezTo>
                    <a:pt x="289399" y="385561"/>
                    <a:pt x="280967" y="383095"/>
                    <a:pt x="274428" y="383095"/>
                  </a:cubicBezTo>
                  <a:cubicBezTo>
                    <a:pt x="261579" y="383095"/>
                    <a:pt x="255155" y="389060"/>
                    <a:pt x="255155" y="400991"/>
                  </a:cubicBezTo>
                  <a:cubicBezTo>
                    <a:pt x="255155" y="407760"/>
                    <a:pt x="261120" y="414815"/>
                    <a:pt x="273051" y="422157"/>
                  </a:cubicBezTo>
                  <a:cubicBezTo>
                    <a:pt x="292095" y="433744"/>
                    <a:pt x="303166" y="440857"/>
                    <a:pt x="306263" y="443495"/>
                  </a:cubicBezTo>
                  <a:cubicBezTo>
                    <a:pt x="318194" y="453935"/>
                    <a:pt x="324160" y="466440"/>
                    <a:pt x="324160" y="481009"/>
                  </a:cubicBezTo>
                  <a:cubicBezTo>
                    <a:pt x="324160" y="511984"/>
                    <a:pt x="305001" y="532634"/>
                    <a:pt x="266684" y="542959"/>
                  </a:cubicBezTo>
                  <a:cubicBezTo>
                    <a:pt x="267602" y="561200"/>
                    <a:pt x="268061" y="571295"/>
                    <a:pt x="268061" y="573246"/>
                  </a:cubicBezTo>
                  <a:cubicBezTo>
                    <a:pt x="268061" y="574393"/>
                    <a:pt x="266799" y="575081"/>
                    <a:pt x="264275" y="575311"/>
                  </a:cubicBezTo>
                  <a:cubicBezTo>
                    <a:pt x="262554" y="575540"/>
                    <a:pt x="260088" y="575540"/>
                    <a:pt x="256876" y="575311"/>
                  </a:cubicBezTo>
                  <a:cubicBezTo>
                    <a:pt x="253205" y="574967"/>
                    <a:pt x="251426" y="574794"/>
                    <a:pt x="251541" y="574794"/>
                  </a:cubicBezTo>
                  <a:cubicBezTo>
                    <a:pt x="250050" y="574794"/>
                    <a:pt x="247870" y="574995"/>
                    <a:pt x="245002" y="575397"/>
                  </a:cubicBezTo>
                  <a:cubicBezTo>
                    <a:pt x="242134" y="575798"/>
                    <a:pt x="240012" y="575999"/>
                    <a:pt x="238635" y="575999"/>
                  </a:cubicBezTo>
                  <a:cubicBezTo>
                    <a:pt x="237717" y="575999"/>
                    <a:pt x="236857" y="575827"/>
                    <a:pt x="236054" y="575483"/>
                  </a:cubicBezTo>
                  <a:cubicBezTo>
                    <a:pt x="235365" y="574450"/>
                    <a:pt x="235021" y="571640"/>
                    <a:pt x="235021" y="567051"/>
                  </a:cubicBezTo>
                  <a:cubicBezTo>
                    <a:pt x="235021" y="563380"/>
                    <a:pt x="235251" y="557701"/>
                    <a:pt x="235710" y="550015"/>
                  </a:cubicBezTo>
                  <a:cubicBezTo>
                    <a:pt x="204964" y="550015"/>
                    <a:pt x="189362" y="547892"/>
                    <a:pt x="188903" y="543647"/>
                  </a:cubicBezTo>
                  <a:cubicBezTo>
                    <a:pt x="188788" y="542844"/>
                    <a:pt x="188846" y="541755"/>
                    <a:pt x="189075" y="540378"/>
                  </a:cubicBezTo>
                  <a:cubicBezTo>
                    <a:pt x="189190" y="538542"/>
                    <a:pt x="189247" y="537395"/>
                    <a:pt x="189247" y="536936"/>
                  </a:cubicBezTo>
                  <a:cubicBezTo>
                    <a:pt x="189247" y="532347"/>
                    <a:pt x="188846" y="526841"/>
                    <a:pt x="188043" y="520416"/>
                  </a:cubicBezTo>
                  <a:cubicBezTo>
                    <a:pt x="187813" y="518466"/>
                    <a:pt x="186953" y="514852"/>
                    <a:pt x="185461" y="509575"/>
                  </a:cubicBezTo>
                  <a:cubicBezTo>
                    <a:pt x="184085" y="504757"/>
                    <a:pt x="183396" y="501143"/>
                    <a:pt x="183396" y="498734"/>
                  </a:cubicBezTo>
                  <a:cubicBezTo>
                    <a:pt x="183396" y="496325"/>
                    <a:pt x="184716" y="495120"/>
                    <a:pt x="187354" y="495120"/>
                  </a:cubicBezTo>
                  <a:cubicBezTo>
                    <a:pt x="190222" y="495120"/>
                    <a:pt x="195299" y="495952"/>
                    <a:pt x="202584" y="497615"/>
                  </a:cubicBezTo>
                  <a:cubicBezTo>
                    <a:pt x="209869" y="499279"/>
                    <a:pt x="215519" y="500111"/>
                    <a:pt x="219534" y="500111"/>
                  </a:cubicBezTo>
                  <a:cubicBezTo>
                    <a:pt x="239725" y="500111"/>
                    <a:pt x="249820" y="493858"/>
                    <a:pt x="249820" y="481354"/>
                  </a:cubicBezTo>
                  <a:cubicBezTo>
                    <a:pt x="249820" y="474814"/>
                    <a:pt x="244027" y="467472"/>
                    <a:pt x="232440" y="459327"/>
                  </a:cubicBezTo>
                  <a:cubicBezTo>
                    <a:pt x="213511" y="446134"/>
                    <a:pt x="202670" y="438161"/>
                    <a:pt x="199916" y="435408"/>
                  </a:cubicBezTo>
                  <a:cubicBezTo>
                    <a:pt x="188330" y="424394"/>
                    <a:pt x="182536" y="412062"/>
                    <a:pt x="182536" y="398410"/>
                  </a:cubicBezTo>
                  <a:cubicBezTo>
                    <a:pt x="182536" y="383152"/>
                    <a:pt x="188100" y="369672"/>
                    <a:pt x="199228" y="357970"/>
                  </a:cubicBezTo>
                  <a:cubicBezTo>
                    <a:pt x="209782" y="346842"/>
                    <a:pt x="222746" y="339787"/>
                    <a:pt x="238119" y="336804"/>
                  </a:cubicBezTo>
                  <a:cubicBezTo>
                    <a:pt x="238119" y="337837"/>
                    <a:pt x="237947" y="335083"/>
                    <a:pt x="237602" y="328544"/>
                  </a:cubicBezTo>
                  <a:cubicBezTo>
                    <a:pt x="237373" y="323611"/>
                    <a:pt x="237430" y="319768"/>
                    <a:pt x="237775" y="317015"/>
                  </a:cubicBezTo>
                  <a:cubicBezTo>
                    <a:pt x="238233" y="313114"/>
                    <a:pt x="239323" y="311164"/>
                    <a:pt x="241044" y="311164"/>
                  </a:cubicBezTo>
                  <a:close/>
                  <a:moveTo>
                    <a:pt x="251837" y="251083"/>
                  </a:moveTo>
                  <a:cubicBezTo>
                    <a:pt x="150835" y="251083"/>
                    <a:pt x="68957" y="332961"/>
                    <a:pt x="68957" y="433963"/>
                  </a:cubicBezTo>
                  <a:cubicBezTo>
                    <a:pt x="68957" y="534965"/>
                    <a:pt x="150835" y="616843"/>
                    <a:pt x="251837" y="616843"/>
                  </a:cubicBezTo>
                  <a:cubicBezTo>
                    <a:pt x="352839" y="616843"/>
                    <a:pt x="434717" y="534965"/>
                    <a:pt x="434717" y="433963"/>
                  </a:cubicBezTo>
                  <a:cubicBezTo>
                    <a:pt x="434717" y="332961"/>
                    <a:pt x="352839" y="251083"/>
                    <a:pt x="251837" y="251083"/>
                  </a:cubicBezTo>
                  <a:close/>
                  <a:moveTo>
                    <a:pt x="489135" y="57150"/>
                  </a:moveTo>
                  <a:cubicBezTo>
                    <a:pt x="372929" y="57150"/>
                    <a:pt x="279585" y="82868"/>
                    <a:pt x="279585" y="114300"/>
                  </a:cubicBezTo>
                  <a:cubicBezTo>
                    <a:pt x="279585" y="145733"/>
                    <a:pt x="372929" y="171450"/>
                    <a:pt x="489135" y="171450"/>
                  </a:cubicBezTo>
                  <a:cubicBezTo>
                    <a:pt x="605340" y="171450"/>
                    <a:pt x="698685" y="145733"/>
                    <a:pt x="698685" y="114300"/>
                  </a:cubicBezTo>
                  <a:cubicBezTo>
                    <a:pt x="698685" y="82868"/>
                    <a:pt x="605340" y="57150"/>
                    <a:pt x="489135" y="57150"/>
                  </a:cubicBezTo>
                  <a:close/>
                  <a:moveTo>
                    <a:pt x="488182" y="0"/>
                  </a:moveTo>
                  <a:cubicBezTo>
                    <a:pt x="549142" y="0"/>
                    <a:pt x="606292" y="6667"/>
                    <a:pt x="651060" y="19050"/>
                  </a:cubicBezTo>
                  <a:cubicBezTo>
                    <a:pt x="719640" y="37147"/>
                    <a:pt x="754882" y="69532"/>
                    <a:pt x="754882" y="114300"/>
                  </a:cubicBezTo>
                  <a:lnTo>
                    <a:pt x="754882" y="190500"/>
                  </a:lnTo>
                  <a:cubicBezTo>
                    <a:pt x="780600" y="207645"/>
                    <a:pt x="792982" y="230505"/>
                    <a:pt x="792982" y="257175"/>
                  </a:cubicBezTo>
                  <a:cubicBezTo>
                    <a:pt x="792982" y="261938"/>
                    <a:pt x="792982" y="266700"/>
                    <a:pt x="792030" y="270510"/>
                  </a:cubicBezTo>
                  <a:cubicBezTo>
                    <a:pt x="825367" y="273368"/>
                    <a:pt x="854895" y="279083"/>
                    <a:pt x="880612" y="285750"/>
                  </a:cubicBezTo>
                  <a:cubicBezTo>
                    <a:pt x="949192" y="303848"/>
                    <a:pt x="984435" y="336233"/>
                    <a:pt x="984435" y="381000"/>
                  </a:cubicBezTo>
                  <a:lnTo>
                    <a:pt x="984435" y="409575"/>
                  </a:lnTo>
                  <a:cubicBezTo>
                    <a:pt x="1010152" y="426720"/>
                    <a:pt x="1022535" y="449580"/>
                    <a:pt x="1021582" y="476250"/>
                  </a:cubicBezTo>
                  <a:lnTo>
                    <a:pt x="1021582" y="571500"/>
                  </a:lnTo>
                  <a:cubicBezTo>
                    <a:pt x="1021582" y="674370"/>
                    <a:pt x="834892" y="685800"/>
                    <a:pt x="754882" y="685800"/>
                  </a:cubicBezTo>
                  <a:cubicBezTo>
                    <a:pt x="693922" y="685800"/>
                    <a:pt x="636772" y="679133"/>
                    <a:pt x="592005" y="666750"/>
                  </a:cubicBezTo>
                  <a:cubicBezTo>
                    <a:pt x="523425" y="648653"/>
                    <a:pt x="488182" y="616268"/>
                    <a:pt x="488182" y="571500"/>
                  </a:cubicBezTo>
                  <a:lnTo>
                    <a:pt x="458366" y="569837"/>
                  </a:lnTo>
                  <a:lnTo>
                    <a:pt x="429913" y="612039"/>
                  </a:lnTo>
                  <a:cubicBezTo>
                    <a:pt x="384339" y="657613"/>
                    <a:pt x="321380" y="685800"/>
                    <a:pt x="251837" y="685800"/>
                  </a:cubicBezTo>
                  <a:cubicBezTo>
                    <a:pt x="112751" y="685800"/>
                    <a:pt x="0" y="573049"/>
                    <a:pt x="0" y="433963"/>
                  </a:cubicBezTo>
                  <a:cubicBezTo>
                    <a:pt x="0" y="312263"/>
                    <a:pt x="86325" y="210725"/>
                    <a:pt x="201083" y="187243"/>
                  </a:cubicBezTo>
                  <a:lnTo>
                    <a:pt x="221482" y="185186"/>
                  </a:lnTo>
                  <a:lnTo>
                    <a:pt x="221482" y="114300"/>
                  </a:lnTo>
                  <a:cubicBezTo>
                    <a:pt x="221482" y="11430"/>
                    <a:pt x="408172" y="0"/>
                    <a:pt x="48818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E1C2828-1000-4415-8E9C-623204DA3521}"/>
                </a:ext>
              </a:extLst>
            </p:cNvPr>
            <p:cNvSpPr txBox="1"/>
            <p:nvPr/>
          </p:nvSpPr>
          <p:spPr>
            <a:xfrm>
              <a:off x="559460" y="4279898"/>
              <a:ext cx="1401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User Delay Cost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E4DD1B9-EC1B-45A4-A24E-C34103E1BFCC}"/>
                </a:ext>
              </a:extLst>
            </p:cNvPr>
            <p:cNvSpPr txBox="1"/>
            <p:nvPr/>
          </p:nvSpPr>
          <p:spPr>
            <a:xfrm>
              <a:off x="483431" y="3825976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 Light Condensed" panose="020B0502040204020203" pitchFamily="34" charset="0"/>
                </a:rPr>
                <a:t>$205k</a:t>
              </a:r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0DCCC935-7D67-4824-A9A5-78F04AE7888C}"/>
                </a:ext>
              </a:extLst>
            </p:cNvPr>
            <p:cNvSpPr/>
            <p:nvPr/>
          </p:nvSpPr>
          <p:spPr>
            <a:xfrm>
              <a:off x="228142" y="8088675"/>
              <a:ext cx="6401716" cy="397943"/>
            </a:xfrm>
            <a:prstGeom prst="rightArrow">
              <a:avLst>
                <a:gd name="adj1" fmla="val 27693"/>
                <a:gd name="adj2" fmla="val 52410"/>
              </a:avLst>
            </a:prstGeom>
            <a:solidFill>
              <a:srgbClr val="1F42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D0A6D9F-ED61-471A-8F8C-A95ABD118794}"/>
                </a:ext>
              </a:extLst>
            </p:cNvPr>
            <p:cNvSpPr txBox="1"/>
            <p:nvPr/>
          </p:nvSpPr>
          <p:spPr>
            <a:xfrm>
              <a:off x="239039" y="8491564"/>
              <a:ext cx="64008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1:15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B7BE3C7-B37A-4469-B54C-1C95EEE5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08" y="8088675"/>
              <a:ext cx="397943" cy="3979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F428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1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altLang="en-US" b="1" i="0" u="none" strike="noStrike" cap="none" normalizeH="0" baseline="-3000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Text Box 2">
              <a:extLst>
                <a:ext uri="{FF2B5EF4-FFF2-40B4-BE49-F238E27FC236}">
                  <a16:creationId xmlns:a16="http://schemas.microsoft.com/office/drawing/2014/main" id="{A78AF51E-8D52-47A8-9820-E8F7A8339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39" y="7487673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50" b="1" i="0" u="none" strike="noStrike" cap="none" normalizeH="0" baseline="0">
                  <a:ln>
                    <a:noFill/>
                  </a:ln>
                  <a:solidFill>
                    <a:srgbClr val="0455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en-US" dirty="0">
                  <a:solidFill>
                    <a:srgbClr val="1F4283"/>
                  </a:solidFill>
                </a:rPr>
                <a:t>Event Occurs</a:t>
              </a:r>
            </a:p>
          </p:txBody>
        </p:sp>
        <p:sp>
          <p:nvSpPr>
            <p:cNvPr id="111" name="Text Box 11">
              <a:extLst>
                <a:ext uri="{FF2B5EF4-FFF2-40B4-BE49-F238E27FC236}">
                  <a16:creationId xmlns:a16="http://schemas.microsoft.com/office/drawing/2014/main" id="{16462F98-99B4-422C-A65C-A9BB5F943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763" y="7487673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50" b="1" i="0" u="none" strike="noStrike" cap="none" normalizeH="0" baseline="0">
                  <a:ln>
                    <a:noFill/>
                  </a:ln>
                  <a:solidFill>
                    <a:srgbClr val="0455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en-US" dirty="0">
                  <a:solidFill>
                    <a:srgbClr val="1F4283"/>
                  </a:solidFill>
                </a:rPr>
                <a:t>PBC TMC Notified</a:t>
              </a:r>
            </a:p>
          </p:txBody>
        </p:sp>
        <p:sp>
          <p:nvSpPr>
            <p:cNvPr id="112" name="Text Box 15">
              <a:extLst>
                <a:ext uri="{FF2B5EF4-FFF2-40B4-BE49-F238E27FC236}">
                  <a16:creationId xmlns:a16="http://schemas.microsoft.com/office/drawing/2014/main" id="{369942E0-E15D-4BF9-8AAA-858633E32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004" y="7487673"/>
              <a:ext cx="73152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50" b="1" i="0" u="none" strike="noStrike" cap="none" normalizeH="0" baseline="0">
                  <a:ln>
                    <a:noFill/>
                  </a:ln>
                  <a:solidFill>
                    <a:srgbClr val="0455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en-US" dirty="0">
                  <a:solidFill>
                    <a:srgbClr val="1F4283"/>
                  </a:solidFill>
                </a:rPr>
                <a:t>NB Lanes Partially Reopened</a:t>
              </a:r>
            </a:p>
          </p:txBody>
        </p:sp>
        <p:sp>
          <p:nvSpPr>
            <p:cNvPr id="113" name="Text Box 16">
              <a:extLst>
                <a:ext uri="{FF2B5EF4-FFF2-40B4-BE49-F238E27FC236}">
                  <a16:creationId xmlns:a16="http://schemas.microsoft.com/office/drawing/2014/main" id="{E8861EF2-0F81-4BB7-BD0D-0C1A86A53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106" y="7487673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50" b="1" i="0" u="none" strike="noStrike" cap="none" normalizeH="0" baseline="0">
                  <a:ln>
                    <a:noFill/>
                  </a:ln>
                  <a:solidFill>
                    <a:srgbClr val="0455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en-US" dirty="0">
                  <a:solidFill>
                    <a:srgbClr val="1F4283"/>
                  </a:solidFill>
                </a:rPr>
                <a:t>Event Cleared</a:t>
              </a:r>
            </a:p>
          </p:txBody>
        </p:sp>
        <p:sp>
          <p:nvSpPr>
            <p:cNvPr id="114" name="Text Box 18">
              <a:extLst>
                <a:ext uri="{FF2B5EF4-FFF2-40B4-BE49-F238E27FC236}">
                  <a16:creationId xmlns:a16="http://schemas.microsoft.com/office/drawing/2014/main" id="{D47C5F08-18FC-45A2-80AC-EBC078D68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831" y="7487673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50" b="1" i="0" u="none" strike="noStrike" cap="none" normalizeH="0" baseline="0">
                  <a:ln>
                    <a:noFill/>
                  </a:ln>
                  <a:solidFill>
                    <a:srgbClr val="0455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en-US" dirty="0">
                  <a:solidFill>
                    <a:srgbClr val="1F4283"/>
                  </a:solidFill>
                </a:rPr>
                <a:t>Normal Traffic Flow</a:t>
              </a:r>
            </a:p>
          </p:txBody>
        </p:sp>
        <p:sp>
          <p:nvSpPr>
            <p:cNvPr id="115" name="Text Box 13">
              <a:extLst>
                <a:ext uri="{FF2B5EF4-FFF2-40B4-BE49-F238E27FC236}">
                  <a16:creationId xmlns:a16="http://schemas.microsoft.com/office/drawing/2014/main" id="{702C48DB-8AB9-41F0-AD5F-14AE3C346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488" y="7487673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50" b="1" i="0" u="none" strike="noStrike" cap="none" normalizeH="0" baseline="0">
                  <a:ln>
                    <a:noFill/>
                  </a:ln>
                  <a:solidFill>
                    <a:srgbClr val="0455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en-US" dirty="0">
                  <a:solidFill>
                    <a:srgbClr val="1F4283"/>
                  </a:solidFill>
                </a:rPr>
                <a:t>FIRE Arrives on Scene</a:t>
              </a:r>
            </a:p>
          </p:txBody>
        </p:sp>
        <p:sp>
          <p:nvSpPr>
            <p:cNvPr id="117" name="Text Box 16">
              <a:extLst>
                <a:ext uri="{FF2B5EF4-FFF2-40B4-BE49-F238E27FC236}">
                  <a16:creationId xmlns:a16="http://schemas.microsoft.com/office/drawing/2014/main" id="{F5407648-0BE5-41CB-92B7-CB6CBA0F2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5937" y="7487673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50" b="1" i="0" u="none" strike="noStrike" cap="none" normalizeH="0" baseline="0">
                  <a:ln>
                    <a:noFill/>
                  </a:ln>
                  <a:solidFill>
                    <a:srgbClr val="0455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en-US" dirty="0">
                  <a:solidFill>
                    <a:srgbClr val="1F4283"/>
                  </a:solidFill>
                </a:rPr>
                <a:t>All Lanes Closed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B8EE18F-E674-4C4C-B786-E9CCD5859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32" y="8088675"/>
              <a:ext cx="397943" cy="3979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F428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1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altLang="en-US" b="1" i="0" u="none" strike="noStrike" cap="none" normalizeH="0" baseline="-3000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83FAD61-827F-45B7-8F36-C773F2DAFF28}"/>
                </a:ext>
              </a:extLst>
            </p:cNvPr>
            <p:cNvSpPr txBox="1"/>
            <p:nvPr/>
          </p:nvSpPr>
          <p:spPr>
            <a:xfrm>
              <a:off x="1025763" y="8491564"/>
              <a:ext cx="64008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1:17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BA9A8AA-F7E7-4BCF-A1A4-220E8E8069EA}"/>
                </a:ext>
              </a:extLst>
            </p:cNvPr>
            <p:cNvSpPr txBox="1"/>
            <p:nvPr/>
          </p:nvSpPr>
          <p:spPr>
            <a:xfrm>
              <a:off x="1812488" y="8491564"/>
              <a:ext cx="64008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1:19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AC9840D-6361-4BEB-A5A1-68AA6AE64030}"/>
                </a:ext>
              </a:extLst>
            </p:cNvPr>
            <p:cNvSpPr txBox="1"/>
            <p:nvPr/>
          </p:nvSpPr>
          <p:spPr>
            <a:xfrm>
              <a:off x="2599212" y="8491564"/>
              <a:ext cx="64008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1:20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650888C-4C98-49FF-BED7-969426CC7FAE}"/>
                </a:ext>
              </a:extLst>
            </p:cNvPr>
            <p:cNvSpPr txBox="1"/>
            <p:nvPr/>
          </p:nvSpPr>
          <p:spPr>
            <a:xfrm>
              <a:off x="3385937" y="8491564"/>
              <a:ext cx="64008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1:41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D63ED7E-91D2-41FD-A236-B121E9A4534C}"/>
                </a:ext>
              </a:extLst>
            </p:cNvPr>
            <p:cNvSpPr txBox="1"/>
            <p:nvPr/>
          </p:nvSpPr>
          <p:spPr>
            <a:xfrm>
              <a:off x="4185724" y="8491564"/>
              <a:ext cx="64008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5:26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4D1946D-8771-42C6-B0E3-693B1BCC4743}"/>
                </a:ext>
              </a:extLst>
            </p:cNvPr>
            <p:cNvSpPr txBox="1"/>
            <p:nvPr/>
          </p:nvSpPr>
          <p:spPr>
            <a:xfrm>
              <a:off x="5005106" y="8491564"/>
              <a:ext cx="64008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8:27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D534C52-B835-43D7-AC74-8872149A6CF4}"/>
                </a:ext>
              </a:extLst>
            </p:cNvPr>
            <p:cNvSpPr txBox="1"/>
            <p:nvPr/>
          </p:nvSpPr>
          <p:spPr>
            <a:xfrm>
              <a:off x="5791831" y="8491564"/>
              <a:ext cx="64008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8:45</a:t>
              </a:r>
            </a:p>
            <a:p>
              <a:pPr algn="ctr"/>
              <a:r>
                <a:rPr lang="en-US" sz="105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47952B9-4B02-41B4-A1B5-7914B6446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557" y="8088675"/>
              <a:ext cx="397943" cy="3979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F428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1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altLang="en-US" b="1" i="0" u="none" strike="noStrike" cap="none" normalizeH="0" baseline="-3000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223B51C-9A5E-4726-AA47-DB7EF563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281" y="8088675"/>
              <a:ext cx="397943" cy="3979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F428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1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altLang="en-US" b="1" i="0" u="none" strike="noStrike" cap="none" normalizeH="0" baseline="-3000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6A2E6C7-1107-4FF9-A3F1-987128B79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006" y="8088675"/>
              <a:ext cx="397943" cy="3979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F428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1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altLang="en-US" b="1" i="0" u="none" strike="noStrike" cap="none" normalizeH="0" baseline="-3000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F8FC880-FE5A-4763-9D0B-2B76F3E2D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793" y="8088675"/>
              <a:ext cx="397943" cy="3979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F428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1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altLang="en-US" b="1" i="0" u="none" strike="noStrike" cap="none" normalizeH="0" baseline="-3000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525513E1-09F3-40D1-87E2-2D91514DC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175" y="8088675"/>
              <a:ext cx="397943" cy="3979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F428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1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altLang="en-US" b="1" i="0" u="none" strike="noStrike" cap="none" normalizeH="0" baseline="-3000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E233E97-A30F-47A4-9975-67B0A5D9E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2900" y="8088675"/>
              <a:ext cx="397943" cy="39794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F4283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216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kumimoji="0" lang="en-US" altLang="en-US" b="1" i="0" u="none" strike="noStrike" cap="none" normalizeH="0" baseline="-3000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Text Box 16">
              <a:extLst>
                <a:ext uri="{FF2B5EF4-FFF2-40B4-BE49-F238E27FC236}">
                  <a16:creationId xmlns:a16="http://schemas.microsoft.com/office/drawing/2014/main" id="{057B6CDD-6717-488C-B8D6-EAC471EE3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212" y="7487673"/>
              <a:ext cx="640080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lvl="0" indent="0" algn="ctr" defTabSz="9144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050" b="1" i="0" u="none" strike="noStrike" cap="none" normalizeH="0" baseline="0">
                  <a:ln>
                    <a:noFill/>
                  </a:ln>
                  <a:solidFill>
                    <a:srgbClr val="0455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en-US" dirty="0">
                  <a:solidFill>
                    <a:srgbClr val="1F4283"/>
                  </a:solidFill>
                </a:rPr>
                <a:t>SIRV Arrives on Scene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EA33EE-F68F-8F85-2C9A-383FF7FCCCCD}"/>
                </a:ext>
              </a:extLst>
            </p:cNvPr>
            <p:cNvSpPr/>
            <p:nvPr/>
          </p:nvSpPr>
          <p:spPr>
            <a:xfrm>
              <a:off x="228600" y="1220867"/>
              <a:ext cx="5124450" cy="495300"/>
            </a:xfrm>
            <a:prstGeom prst="rect">
              <a:avLst/>
            </a:prstGeom>
            <a:solidFill>
              <a:srgbClr val="1F42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rIns="228600" numCol="1" rtlCol="0" anchor="ctr"/>
            <a:lstStyle/>
            <a:p>
              <a:r>
                <a:rPr lang="en-US" sz="1200" b="1" dirty="0"/>
                <a:t>Fuel Tanker Collision and Fire</a:t>
              </a:r>
            </a:p>
            <a:p>
              <a:r>
                <a:rPr lang="en-US" sz="1050" dirty="0"/>
                <a:t>FDOT District 4, Palm Beach County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7033FB-2FDA-5DAB-CC82-750DBF325AAD}"/>
                </a:ext>
              </a:extLst>
            </p:cNvPr>
            <p:cNvSpPr/>
            <p:nvPr/>
          </p:nvSpPr>
          <p:spPr>
            <a:xfrm>
              <a:off x="5353050" y="1220866"/>
              <a:ext cx="1276350" cy="495300"/>
            </a:xfrm>
            <a:prstGeom prst="rect">
              <a:avLst/>
            </a:prstGeom>
            <a:solidFill>
              <a:srgbClr val="1F42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rIns="228600" numCol="1" rtlCol="0" anchor="ctr"/>
            <a:lstStyle/>
            <a:p>
              <a:pPr algn="r"/>
              <a:r>
                <a:rPr lang="en-US" sz="1100" dirty="0"/>
                <a:t>Event ID </a:t>
              </a:r>
            </a:p>
            <a:p>
              <a:pPr algn="r"/>
              <a:r>
                <a:rPr lang="en-US" sz="1100" dirty="0"/>
                <a:t>2317190</a:t>
              </a:r>
            </a:p>
          </p:txBody>
        </p:sp>
        <p:pic>
          <p:nvPicPr>
            <p:cNvPr id="13" name="Picture 12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B003395F-CB23-E3C9-A68E-3067C89A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305" y="6350689"/>
              <a:ext cx="180057" cy="180057"/>
            </a:xfrm>
            <a:prstGeom prst="rect">
              <a:avLst/>
            </a:prstGeom>
          </p:spPr>
        </p:pic>
        <p:sp>
          <p:nvSpPr>
            <p:cNvPr id="16" name="Callout: Right Arrow 15">
              <a:extLst>
                <a:ext uri="{FF2B5EF4-FFF2-40B4-BE49-F238E27FC236}">
                  <a16:creationId xmlns:a16="http://schemas.microsoft.com/office/drawing/2014/main" id="{2CDDFB30-EF99-13A1-A9E6-4F9529BAE0E3}"/>
                </a:ext>
              </a:extLst>
            </p:cNvPr>
            <p:cNvSpPr/>
            <p:nvPr/>
          </p:nvSpPr>
          <p:spPr>
            <a:xfrm flipH="1">
              <a:off x="4289114" y="3932470"/>
              <a:ext cx="1424986" cy="482581"/>
            </a:xfrm>
            <a:prstGeom prst="rightArrowCallout">
              <a:avLst>
                <a:gd name="adj1" fmla="val 13022"/>
                <a:gd name="adj2" fmla="val 18155"/>
                <a:gd name="adj3" fmla="val 24144"/>
                <a:gd name="adj4" fmla="val 26051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6F4B7D-DEA2-8410-AB7C-4DB6C1C359E3}"/>
                </a:ext>
              </a:extLst>
            </p:cNvPr>
            <p:cNvSpPr txBox="1"/>
            <p:nvPr/>
          </p:nvSpPr>
          <p:spPr>
            <a:xfrm>
              <a:off x="1352367" y="3409831"/>
              <a:ext cx="8966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Fatalities</a:t>
              </a:r>
            </a:p>
          </p:txBody>
        </p:sp>
        <p:pic>
          <p:nvPicPr>
            <p:cNvPr id="18" name="Picture 1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2AF23EF-E6B0-FEA4-BA4B-EAF62C6D3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5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508" y="2983651"/>
              <a:ext cx="398034" cy="39803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7714C4-9C88-B05F-2CB9-D3E5B7C9EBAB}"/>
                </a:ext>
              </a:extLst>
            </p:cNvPr>
            <p:cNvSpPr txBox="1"/>
            <p:nvPr/>
          </p:nvSpPr>
          <p:spPr>
            <a:xfrm>
              <a:off x="1418096" y="2880755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rlin Sans FB" panose="020E0602020502020306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07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07ACB4-F92F-49B7-B00D-56BBA9CD5AE0}"/>
              </a:ext>
            </a:extLst>
          </p:cNvPr>
          <p:cNvSpPr/>
          <p:nvPr/>
        </p:nvSpPr>
        <p:spPr>
          <a:xfrm>
            <a:off x="178358" y="228600"/>
            <a:ext cx="5132516" cy="495300"/>
          </a:xfrm>
          <a:prstGeom prst="rect">
            <a:avLst/>
          </a:prstGeom>
          <a:solidFill>
            <a:srgbClr val="1F4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numCol="2" rtlCol="0" anchor="ctr"/>
          <a:lstStyle/>
          <a:p>
            <a:r>
              <a:rPr lang="en-US" sz="1200" b="1" dirty="0"/>
              <a:t>Fuel Tanker Collision and Fire</a:t>
            </a:r>
          </a:p>
          <a:p>
            <a:r>
              <a:rPr lang="en-US" sz="1100" dirty="0"/>
              <a:t>Performance Results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6C67FF-59D9-4EF0-942F-1A9D8720F657}"/>
              </a:ext>
            </a:extLst>
          </p:cNvPr>
          <p:cNvSpPr/>
          <p:nvPr/>
        </p:nvSpPr>
        <p:spPr>
          <a:xfrm>
            <a:off x="178358" y="726903"/>
            <a:ext cx="1737360" cy="50228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00050">
              <a:lnSpc>
                <a:spcPct val="150000"/>
              </a:lnSpc>
            </a:pPr>
            <a:r>
              <a:rPr lang="en-US" sz="1400" b="1" dirty="0">
                <a:solidFill>
                  <a:schemeClr val="tx2"/>
                </a:solidFill>
              </a:rPr>
              <a:t>Travel Time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  <a:p>
            <a:pPr marL="114300"/>
            <a:r>
              <a:rPr lang="en-US" sz="1100" dirty="0">
                <a:solidFill>
                  <a:schemeClr val="tx1"/>
                </a:solidFill>
              </a:rPr>
              <a:t>Performance data is unreliable while the roadway is closed.</a:t>
            </a:r>
          </a:p>
          <a:p>
            <a:pPr marL="114300"/>
            <a:endParaRPr lang="en-US" sz="1100" dirty="0">
              <a:solidFill>
                <a:schemeClr val="tx1"/>
              </a:solidFill>
            </a:endParaRPr>
          </a:p>
          <a:p>
            <a:pPr marL="114300"/>
            <a:endParaRPr lang="en-US" sz="1100" dirty="0">
              <a:solidFill>
                <a:schemeClr val="tx1"/>
              </a:solidFill>
            </a:endParaRPr>
          </a:p>
          <a:p>
            <a:pPr marL="400050" indent="-285750"/>
            <a:r>
              <a:rPr lang="en-US" sz="1100" b="1" dirty="0">
                <a:solidFill>
                  <a:schemeClr val="tx1"/>
                </a:solidFill>
              </a:rPr>
              <a:t>Timeline Markers:</a:t>
            </a:r>
            <a:endParaRPr lang="en-US" sz="11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00050" indent="-285750"/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en-US" sz="1100" baseline="-25000" dirty="0">
                <a:solidFill>
                  <a:schemeClr val="tx1"/>
                </a:solidFill>
                <a:cs typeface="Arial" panose="020B0604020202020204" pitchFamily="34" charset="0"/>
              </a:rPr>
              <a:t>0</a:t>
            </a: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 - Event Occurs</a:t>
            </a:r>
          </a:p>
          <a:p>
            <a:pPr marL="400050" indent="-285750"/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en-US" sz="1100" baseline="-25000" dirty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 - All Lanes Closed</a:t>
            </a:r>
          </a:p>
          <a:p>
            <a:pPr marL="400050" indent="-285750"/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en-US" sz="1100" baseline="-25000" dirty="0">
                <a:solidFill>
                  <a:schemeClr val="tx1"/>
                </a:solidFill>
                <a:cs typeface="Arial" panose="020B0604020202020204" pitchFamily="34" charset="0"/>
              </a:rPr>
              <a:t>6</a:t>
            </a: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 - Event Cleared</a:t>
            </a:r>
          </a:p>
        </p:txBody>
      </p:sp>
      <p:pic>
        <p:nvPicPr>
          <p:cNvPr id="3" name="Graphic 2" descr="Alarm clock with solid fill">
            <a:extLst>
              <a:ext uri="{FF2B5EF4-FFF2-40B4-BE49-F238E27FC236}">
                <a16:creationId xmlns:a16="http://schemas.microsoft.com/office/drawing/2014/main" id="{0E60497D-C736-4D88-81A0-532FB7EB2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58" y="737394"/>
            <a:ext cx="418306" cy="4183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3CC481-6EF1-4C74-B9D9-B0F5164E1F66}"/>
              </a:ext>
            </a:extLst>
          </p:cNvPr>
          <p:cNvCxnSpPr>
            <a:cxnSpLocks/>
          </p:cNvCxnSpPr>
          <p:nvPr/>
        </p:nvCxnSpPr>
        <p:spPr>
          <a:xfrm>
            <a:off x="641908" y="1084141"/>
            <a:ext cx="1009650" cy="0"/>
          </a:xfrm>
          <a:prstGeom prst="line">
            <a:avLst/>
          </a:prstGeom>
          <a:ln w="19050">
            <a:solidFill>
              <a:srgbClr val="1F4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3">
            <a:extLst>
              <a:ext uri="{FF2B5EF4-FFF2-40B4-BE49-F238E27FC236}">
                <a16:creationId xmlns:a16="http://schemas.microsoft.com/office/drawing/2014/main" id="{87343BE2-ED38-4EBC-96D4-B86028F31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184563"/>
              </p:ext>
            </p:extLst>
          </p:nvPr>
        </p:nvGraphicFramePr>
        <p:xfrm>
          <a:off x="178358" y="5840779"/>
          <a:ext cx="6486775" cy="1455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1">
                  <a:extLst>
                    <a:ext uri="{9D8B030D-6E8A-4147-A177-3AD203B41FA5}">
                      <a16:colId xmlns:a16="http://schemas.microsoft.com/office/drawing/2014/main" val="305449110"/>
                    </a:ext>
                  </a:extLst>
                </a:gridCol>
                <a:gridCol w="1876424">
                  <a:extLst>
                    <a:ext uri="{9D8B030D-6E8A-4147-A177-3AD203B41FA5}">
                      <a16:colId xmlns:a16="http://schemas.microsoft.com/office/drawing/2014/main" val="2790478095"/>
                    </a:ext>
                  </a:extLst>
                </a:gridCol>
                <a:gridCol w="1962400">
                  <a:extLst>
                    <a:ext uri="{9D8B030D-6E8A-4147-A177-3AD203B41FA5}">
                      <a16:colId xmlns:a16="http://schemas.microsoft.com/office/drawing/2014/main" val="2587244241"/>
                    </a:ext>
                  </a:extLst>
                </a:gridCol>
              </a:tblGrid>
              <a:tr h="270868">
                <a:tc rowSpan="2">
                  <a:txBody>
                    <a:bodyPr/>
                    <a:lstStyle/>
                    <a:p>
                      <a:pPr marL="62547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Event Bottleneck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b"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b"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15335"/>
                  </a:ext>
                </a:extLst>
              </a:tr>
              <a:tr h="279077"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2951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Traffic Diverted on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Linton Blvd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Woolbright Rd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818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Max Bottleneck Length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8.4 miles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7.8 miles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9506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Bottleneck Duration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7h 30min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4h 30min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4876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6D96F69-6DFD-4044-8167-E1E839F5D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2234" r="886"/>
          <a:stretch/>
        </p:blipFill>
        <p:spPr>
          <a:xfrm>
            <a:off x="2006603" y="723900"/>
            <a:ext cx="4572555" cy="2459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C519F-F305-412F-96FA-BBCC52188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3" t="3575" r="586"/>
          <a:stretch/>
        </p:blipFill>
        <p:spPr>
          <a:xfrm>
            <a:off x="2006603" y="3183657"/>
            <a:ext cx="4572555" cy="2555831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3F553BB-644F-4646-A051-09E7651B0F9E}"/>
              </a:ext>
            </a:extLst>
          </p:cNvPr>
          <p:cNvSpPr/>
          <p:nvPr/>
        </p:nvSpPr>
        <p:spPr>
          <a:xfrm>
            <a:off x="333530" y="5959499"/>
            <a:ext cx="367368" cy="307264"/>
          </a:xfrm>
          <a:custGeom>
            <a:avLst/>
            <a:gdLst>
              <a:gd name="connsiteX0" fmla="*/ 833948 w 1541488"/>
              <a:gd name="connsiteY0" fmla="*/ 827484 h 1306223"/>
              <a:gd name="connsiteX1" fmla="*/ 802973 w 1541488"/>
              <a:gd name="connsiteY1" fmla="*/ 858367 h 1306223"/>
              <a:gd name="connsiteX2" fmla="*/ 802973 w 1541488"/>
              <a:gd name="connsiteY2" fmla="*/ 889248 h 1306223"/>
              <a:gd name="connsiteX3" fmla="*/ 833948 w 1541488"/>
              <a:gd name="connsiteY3" fmla="*/ 920131 h 1306223"/>
              <a:gd name="connsiteX4" fmla="*/ 926596 w 1541488"/>
              <a:gd name="connsiteY4" fmla="*/ 920131 h 1306223"/>
              <a:gd name="connsiteX5" fmla="*/ 957494 w 1541488"/>
              <a:gd name="connsiteY5" fmla="*/ 889248 h 1306223"/>
              <a:gd name="connsiteX6" fmla="*/ 957494 w 1541488"/>
              <a:gd name="connsiteY6" fmla="*/ 858367 h 1306223"/>
              <a:gd name="connsiteX7" fmla="*/ 926596 w 1541488"/>
              <a:gd name="connsiteY7" fmla="*/ 827484 h 1306223"/>
              <a:gd name="connsiteX8" fmla="*/ 123545 w 1541488"/>
              <a:gd name="connsiteY8" fmla="*/ 827484 h 1306223"/>
              <a:gd name="connsiteX9" fmla="*/ 92663 w 1541488"/>
              <a:gd name="connsiteY9" fmla="*/ 858367 h 1306223"/>
              <a:gd name="connsiteX10" fmla="*/ 92663 w 1541488"/>
              <a:gd name="connsiteY10" fmla="*/ 889248 h 1306223"/>
              <a:gd name="connsiteX11" fmla="*/ 123545 w 1541488"/>
              <a:gd name="connsiteY11" fmla="*/ 920131 h 1306223"/>
              <a:gd name="connsiteX12" fmla="*/ 216208 w 1541488"/>
              <a:gd name="connsiteY12" fmla="*/ 920131 h 1306223"/>
              <a:gd name="connsiteX13" fmla="*/ 247090 w 1541488"/>
              <a:gd name="connsiteY13" fmla="*/ 889248 h 1306223"/>
              <a:gd name="connsiteX14" fmla="*/ 247090 w 1541488"/>
              <a:gd name="connsiteY14" fmla="*/ 858367 h 1306223"/>
              <a:gd name="connsiteX15" fmla="*/ 216208 w 1541488"/>
              <a:gd name="connsiteY15" fmla="*/ 827484 h 1306223"/>
              <a:gd name="connsiteX16" fmla="*/ 1068775 w 1541488"/>
              <a:gd name="connsiteY16" fmla="*/ 599696 h 1306223"/>
              <a:gd name="connsiteX17" fmla="*/ 1037800 w 1541488"/>
              <a:gd name="connsiteY17" fmla="*/ 630579 h 1306223"/>
              <a:gd name="connsiteX18" fmla="*/ 1037800 w 1541488"/>
              <a:gd name="connsiteY18" fmla="*/ 661460 h 1306223"/>
              <a:gd name="connsiteX19" fmla="*/ 1068775 w 1541488"/>
              <a:gd name="connsiteY19" fmla="*/ 692343 h 1306223"/>
              <a:gd name="connsiteX20" fmla="*/ 1161423 w 1541488"/>
              <a:gd name="connsiteY20" fmla="*/ 692343 h 1306223"/>
              <a:gd name="connsiteX21" fmla="*/ 1192321 w 1541488"/>
              <a:gd name="connsiteY21" fmla="*/ 661460 h 1306223"/>
              <a:gd name="connsiteX22" fmla="*/ 1192321 w 1541488"/>
              <a:gd name="connsiteY22" fmla="*/ 630579 h 1306223"/>
              <a:gd name="connsiteX23" fmla="*/ 1161423 w 1541488"/>
              <a:gd name="connsiteY23" fmla="*/ 599696 h 1306223"/>
              <a:gd name="connsiteX24" fmla="*/ 276516 w 1541488"/>
              <a:gd name="connsiteY24" fmla="*/ 503110 h 1306223"/>
              <a:gd name="connsiteX25" fmla="*/ 248638 w 1541488"/>
              <a:gd name="connsiteY25" fmla="*/ 521695 h 1306223"/>
              <a:gd name="connsiteX26" fmla="*/ 159073 w 1541488"/>
              <a:gd name="connsiteY26" fmla="*/ 734822 h 1306223"/>
              <a:gd name="connsiteX27" fmla="*/ 891161 w 1541488"/>
              <a:gd name="connsiteY27" fmla="*/ 734822 h 1306223"/>
              <a:gd name="connsiteX28" fmla="*/ 798497 w 1541488"/>
              <a:gd name="connsiteY28" fmla="*/ 521695 h 1306223"/>
              <a:gd name="connsiteX29" fmla="*/ 770619 w 1541488"/>
              <a:gd name="connsiteY29" fmla="*/ 503110 h 1306223"/>
              <a:gd name="connsiteX30" fmla="*/ 278066 w 1541488"/>
              <a:gd name="connsiteY30" fmla="*/ 441392 h 1306223"/>
              <a:gd name="connsiteX31" fmla="*/ 772169 w 1541488"/>
              <a:gd name="connsiteY31" fmla="*/ 441392 h 1306223"/>
              <a:gd name="connsiteX32" fmla="*/ 857103 w 1541488"/>
              <a:gd name="connsiteY32" fmla="*/ 498541 h 1306223"/>
              <a:gd name="connsiteX33" fmla="*/ 957494 w 1541488"/>
              <a:gd name="connsiteY33" fmla="*/ 734822 h 1306223"/>
              <a:gd name="connsiteX34" fmla="*/ 1050156 w 1541488"/>
              <a:gd name="connsiteY34" fmla="*/ 827484 h 1306223"/>
              <a:gd name="connsiteX35" fmla="*/ 1050156 w 1541488"/>
              <a:gd name="connsiteY35" fmla="*/ 1074575 h 1306223"/>
              <a:gd name="connsiteX36" fmla="*/ 988376 w 1541488"/>
              <a:gd name="connsiteY36" fmla="*/ 1136338 h 1306223"/>
              <a:gd name="connsiteX37" fmla="*/ 957494 w 1541488"/>
              <a:gd name="connsiteY37" fmla="*/ 1136338 h 1306223"/>
              <a:gd name="connsiteX38" fmla="*/ 957494 w 1541488"/>
              <a:gd name="connsiteY38" fmla="*/ 1244443 h 1306223"/>
              <a:gd name="connsiteX39" fmla="*/ 895714 w 1541488"/>
              <a:gd name="connsiteY39" fmla="*/ 1306223 h 1306223"/>
              <a:gd name="connsiteX40" fmla="*/ 864831 w 1541488"/>
              <a:gd name="connsiteY40" fmla="*/ 1306223 h 1306223"/>
              <a:gd name="connsiteX41" fmla="*/ 803175 w 1541488"/>
              <a:gd name="connsiteY41" fmla="*/ 1244443 h 1306223"/>
              <a:gd name="connsiteX42" fmla="*/ 803175 w 1541488"/>
              <a:gd name="connsiteY42" fmla="*/ 1136338 h 1306223"/>
              <a:gd name="connsiteX43" fmla="*/ 247167 w 1541488"/>
              <a:gd name="connsiteY43" fmla="*/ 1136338 h 1306223"/>
              <a:gd name="connsiteX44" fmla="*/ 247167 w 1541488"/>
              <a:gd name="connsiteY44" fmla="*/ 1244443 h 1306223"/>
              <a:gd name="connsiteX45" fmla="*/ 185403 w 1541488"/>
              <a:gd name="connsiteY45" fmla="*/ 1306223 h 1306223"/>
              <a:gd name="connsiteX46" fmla="*/ 154428 w 1541488"/>
              <a:gd name="connsiteY46" fmla="*/ 1306223 h 1306223"/>
              <a:gd name="connsiteX47" fmla="*/ 92663 w 1541488"/>
              <a:gd name="connsiteY47" fmla="*/ 1244443 h 1306223"/>
              <a:gd name="connsiteX48" fmla="*/ 92663 w 1541488"/>
              <a:gd name="connsiteY48" fmla="*/ 1136338 h 1306223"/>
              <a:gd name="connsiteX49" fmla="*/ 61780 w 1541488"/>
              <a:gd name="connsiteY49" fmla="*/ 1136338 h 1306223"/>
              <a:gd name="connsiteX50" fmla="*/ 0 w 1541488"/>
              <a:gd name="connsiteY50" fmla="*/ 1074575 h 1306223"/>
              <a:gd name="connsiteX51" fmla="*/ 0 w 1541488"/>
              <a:gd name="connsiteY51" fmla="*/ 827484 h 1306223"/>
              <a:gd name="connsiteX52" fmla="*/ 92663 w 1541488"/>
              <a:gd name="connsiteY52" fmla="*/ 734822 h 1306223"/>
              <a:gd name="connsiteX53" fmla="*/ 193115 w 1541488"/>
              <a:gd name="connsiteY53" fmla="*/ 498541 h 1306223"/>
              <a:gd name="connsiteX54" fmla="*/ 278066 w 1541488"/>
              <a:gd name="connsiteY54" fmla="*/ 441392 h 1306223"/>
              <a:gd name="connsiteX55" fmla="*/ 1325280 w 1541488"/>
              <a:gd name="connsiteY55" fmla="*/ 386096 h 1306223"/>
              <a:gd name="connsiteX56" fmla="*/ 1294305 w 1541488"/>
              <a:gd name="connsiteY56" fmla="*/ 416979 h 1306223"/>
              <a:gd name="connsiteX57" fmla="*/ 1294305 w 1541488"/>
              <a:gd name="connsiteY57" fmla="*/ 447860 h 1306223"/>
              <a:gd name="connsiteX58" fmla="*/ 1325280 w 1541488"/>
              <a:gd name="connsiteY58" fmla="*/ 478743 h 1306223"/>
              <a:gd name="connsiteX59" fmla="*/ 1417928 w 1541488"/>
              <a:gd name="connsiteY59" fmla="*/ 478743 h 1306223"/>
              <a:gd name="connsiteX60" fmla="*/ 1448826 w 1541488"/>
              <a:gd name="connsiteY60" fmla="*/ 447860 h 1306223"/>
              <a:gd name="connsiteX61" fmla="*/ 1448826 w 1541488"/>
              <a:gd name="connsiteY61" fmla="*/ 416979 h 1306223"/>
              <a:gd name="connsiteX62" fmla="*/ 1417928 w 1541488"/>
              <a:gd name="connsiteY62" fmla="*/ 386096 h 1306223"/>
              <a:gd name="connsiteX63" fmla="*/ 36460 w 1541488"/>
              <a:gd name="connsiteY63" fmla="*/ 380104 h 1306223"/>
              <a:gd name="connsiteX64" fmla="*/ 164253 w 1541488"/>
              <a:gd name="connsiteY64" fmla="*/ 464524 h 1306223"/>
              <a:gd name="connsiteX65" fmla="*/ 139054 w 1541488"/>
              <a:gd name="connsiteY65" fmla="*/ 502671 h 1306223"/>
              <a:gd name="connsiteX66" fmla="*/ 11260 w 1541488"/>
              <a:gd name="connsiteY66" fmla="*/ 418251 h 1306223"/>
              <a:gd name="connsiteX67" fmla="*/ 148347 w 1541488"/>
              <a:gd name="connsiteY67" fmla="*/ 280527 h 1306223"/>
              <a:gd name="connsiteX68" fmla="*/ 220486 w 1541488"/>
              <a:gd name="connsiteY68" fmla="*/ 415633 h 1306223"/>
              <a:gd name="connsiteX69" fmla="*/ 180156 w 1541488"/>
              <a:gd name="connsiteY69" fmla="*/ 437167 h 1306223"/>
              <a:gd name="connsiteX70" fmla="*/ 108017 w 1541488"/>
              <a:gd name="connsiteY70" fmla="*/ 302061 h 1306223"/>
              <a:gd name="connsiteX71" fmla="*/ 270580 w 1541488"/>
              <a:gd name="connsiteY71" fmla="*/ 256858 h 1306223"/>
              <a:gd name="connsiteX72" fmla="*/ 316243 w 1541488"/>
              <a:gd name="connsiteY72" fmla="*/ 259105 h 1306223"/>
              <a:gd name="connsiteX73" fmla="*/ 308714 w 1541488"/>
              <a:gd name="connsiteY73" fmla="*/ 412079 h 1306223"/>
              <a:gd name="connsiteX74" fmla="*/ 263050 w 1541488"/>
              <a:gd name="connsiteY74" fmla="*/ 409831 h 1306223"/>
              <a:gd name="connsiteX75" fmla="*/ 512893 w 1541488"/>
              <a:gd name="connsiteY75" fmla="*/ 213604 h 1306223"/>
              <a:gd name="connsiteX76" fmla="*/ 1006996 w 1541488"/>
              <a:gd name="connsiteY76" fmla="*/ 213604 h 1306223"/>
              <a:gd name="connsiteX77" fmla="*/ 1091930 w 1541488"/>
              <a:gd name="connsiteY77" fmla="*/ 270753 h 1306223"/>
              <a:gd name="connsiteX78" fmla="*/ 1192321 w 1541488"/>
              <a:gd name="connsiteY78" fmla="*/ 507034 h 1306223"/>
              <a:gd name="connsiteX79" fmla="*/ 1284983 w 1541488"/>
              <a:gd name="connsiteY79" fmla="*/ 599696 h 1306223"/>
              <a:gd name="connsiteX80" fmla="*/ 1284983 w 1541488"/>
              <a:gd name="connsiteY80" fmla="*/ 846787 h 1306223"/>
              <a:gd name="connsiteX81" fmla="*/ 1223203 w 1541488"/>
              <a:gd name="connsiteY81" fmla="*/ 908550 h 1306223"/>
              <a:gd name="connsiteX82" fmla="*/ 1192321 w 1541488"/>
              <a:gd name="connsiteY82" fmla="*/ 908550 h 1306223"/>
              <a:gd name="connsiteX83" fmla="*/ 1192321 w 1541488"/>
              <a:gd name="connsiteY83" fmla="*/ 1016655 h 1306223"/>
              <a:gd name="connsiteX84" fmla="*/ 1130541 w 1541488"/>
              <a:gd name="connsiteY84" fmla="*/ 1078435 h 1306223"/>
              <a:gd name="connsiteX85" fmla="*/ 1099658 w 1541488"/>
              <a:gd name="connsiteY85" fmla="*/ 1078435 h 1306223"/>
              <a:gd name="connsiteX86" fmla="*/ 1084901 w 1541488"/>
              <a:gd name="connsiteY86" fmla="*/ 1075398 h 1306223"/>
              <a:gd name="connsiteX87" fmla="*/ 1084901 w 1541488"/>
              <a:gd name="connsiteY87" fmla="*/ 808319 h 1306223"/>
              <a:gd name="connsiteX88" fmla="*/ 982283 w 1541488"/>
              <a:gd name="connsiteY88" fmla="*/ 705701 h 1306223"/>
              <a:gd name="connsiteX89" fmla="*/ 897873 w 1541488"/>
              <a:gd name="connsiteY89" fmla="*/ 507034 h 1306223"/>
              <a:gd name="connsiteX90" fmla="*/ 1125988 w 1541488"/>
              <a:gd name="connsiteY90" fmla="*/ 507034 h 1306223"/>
              <a:gd name="connsiteX91" fmla="*/ 1033324 w 1541488"/>
              <a:gd name="connsiteY91" fmla="*/ 293907 h 1306223"/>
              <a:gd name="connsiteX92" fmla="*/ 1005446 w 1541488"/>
              <a:gd name="connsiteY92" fmla="*/ 275322 h 1306223"/>
              <a:gd name="connsiteX93" fmla="*/ 511343 w 1541488"/>
              <a:gd name="connsiteY93" fmla="*/ 275322 h 1306223"/>
              <a:gd name="connsiteX94" fmla="*/ 483465 w 1541488"/>
              <a:gd name="connsiteY94" fmla="*/ 293907 h 1306223"/>
              <a:gd name="connsiteX95" fmla="*/ 440624 w 1541488"/>
              <a:gd name="connsiteY95" fmla="*/ 418841 h 1306223"/>
              <a:gd name="connsiteX96" fmla="*/ 374832 w 1541488"/>
              <a:gd name="connsiteY96" fmla="*/ 418841 h 1306223"/>
              <a:gd name="connsiteX97" fmla="*/ 427942 w 1541488"/>
              <a:gd name="connsiteY97" fmla="*/ 270753 h 1306223"/>
              <a:gd name="connsiteX98" fmla="*/ 512893 w 1541488"/>
              <a:gd name="connsiteY98" fmla="*/ 213604 h 1306223"/>
              <a:gd name="connsiteX99" fmla="*/ 769397 w 1541488"/>
              <a:gd name="connsiteY99" fmla="*/ 4 h 1306223"/>
              <a:gd name="connsiteX100" fmla="*/ 1263500 w 1541488"/>
              <a:gd name="connsiteY100" fmla="*/ 4 h 1306223"/>
              <a:gd name="connsiteX101" fmla="*/ 1348434 w 1541488"/>
              <a:gd name="connsiteY101" fmla="*/ 57153 h 1306223"/>
              <a:gd name="connsiteX102" fmla="*/ 1448826 w 1541488"/>
              <a:gd name="connsiteY102" fmla="*/ 293433 h 1306223"/>
              <a:gd name="connsiteX103" fmla="*/ 1541488 w 1541488"/>
              <a:gd name="connsiteY103" fmla="*/ 386096 h 1306223"/>
              <a:gd name="connsiteX104" fmla="*/ 1541488 w 1541488"/>
              <a:gd name="connsiteY104" fmla="*/ 633187 h 1306223"/>
              <a:gd name="connsiteX105" fmla="*/ 1479708 w 1541488"/>
              <a:gd name="connsiteY105" fmla="*/ 694951 h 1306223"/>
              <a:gd name="connsiteX106" fmla="*/ 1448826 w 1541488"/>
              <a:gd name="connsiteY106" fmla="*/ 694951 h 1306223"/>
              <a:gd name="connsiteX107" fmla="*/ 1448826 w 1541488"/>
              <a:gd name="connsiteY107" fmla="*/ 803055 h 1306223"/>
              <a:gd name="connsiteX108" fmla="*/ 1387046 w 1541488"/>
              <a:gd name="connsiteY108" fmla="*/ 864835 h 1306223"/>
              <a:gd name="connsiteX109" fmla="*/ 1356163 w 1541488"/>
              <a:gd name="connsiteY109" fmla="*/ 864835 h 1306223"/>
              <a:gd name="connsiteX110" fmla="*/ 1317947 w 1541488"/>
              <a:gd name="connsiteY110" fmla="*/ 848878 h 1306223"/>
              <a:gd name="connsiteX111" fmla="*/ 1317947 w 1541488"/>
              <a:gd name="connsiteY111" fmla="*/ 583207 h 1306223"/>
              <a:gd name="connsiteX112" fmla="*/ 1215328 w 1541488"/>
              <a:gd name="connsiteY112" fmla="*/ 480588 h 1306223"/>
              <a:gd name="connsiteX113" fmla="*/ 1135810 w 1541488"/>
              <a:gd name="connsiteY113" fmla="*/ 293433 h 1306223"/>
              <a:gd name="connsiteX114" fmla="*/ 1382493 w 1541488"/>
              <a:gd name="connsiteY114" fmla="*/ 293433 h 1306223"/>
              <a:gd name="connsiteX115" fmla="*/ 1289828 w 1541488"/>
              <a:gd name="connsiteY115" fmla="*/ 80307 h 1306223"/>
              <a:gd name="connsiteX116" fmla="*/ 1261951 w 1541488"/>
              <a:gd name="connsiteY116" fmla="*/ 61722 h 1306223"/>
              <a:gd name="connsiteX117" fmla="*/ 767847 w 1541488"/>
              <a:gd name="connsiteY117" fmla="*/ 61722 h 1306223"/>
              <a:gd name="connsiteX118" fmla="*/ 739969 w 1541488"/>
              <a:gd name="connsiteY118" fmla="*/ 80307 h 1306223"/>
              <a:gd name="connsiteX119" fmla="*/ 698791 w 1541488"/>
              <a:gd name="connsiteY119" fmla="*/ 196903 h 1306223"/>
              <a:gd name="connsiteX120" fmla="*/ 625910 w 1541488"/>
              <a:gd name="connsiteY120" fmla="*/ 195316 h 1306223"/>
              <a:gd name="connsiteX121" fmla="*/ 684446 w 1541488"/>
              <a:gd name="connsiteY121" fmla="*/ 57153 h 1306223"/>
              <a:gd name="connsiteX122" fmla="*/ 769397 w 1541488"/>
              <a:gd name="connsiteY122" fmla="*/ 4 h 130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541488" h="1306223">
                <a:moveTo>
                  <a:pt x="833948" y="827484"/>
                </a:moveTo>
                <a:cubicBezTo>
                  <a:pt x="816879" y="827484"/>
                  <a:pt x="803025" y="841296"/>
                  <a:pt x="802973" y="858367"/>
                </a:cubicBezTo>
                <a:lnTo>
                  <a:pt x="802973" y="889248"/>
                </a:lnTo>
                <a:cubicBezTo>
                  <a:pt x="803025" y="906319"/>
                  <a:pt x="816879" y="920131"/>
                  <a:pt x="833948" y="920131"/>
                </a:cubicBezTo>
                <a:lnTo>
                  <a:pt x="926596" y="920131"/>
                </a:lnTo>
                <a:cubicBezTo>
                  <a:pt x="943637" y="920090"/>
                  <a:pt x="957443" y="906290"/>
                  <a:pt x="957494" y="889248"/>
                </a:cubicBezTo>
                <a:lnTo>
                  <a:pt x="957494" y="858367"/>
                </a:lnTo>
                <a:cubicBezTo>
                  <a:pt x="957443" y="841325"/>
                  <a:pt x="943637" y="827525"/>
                  <a:pt x="926596" y="827484"/>
                </a:cubicBezTo>
                <a:close/>
                <a:moveTo>
                  <a:pt x="123545" y="827484"/>
                </a:moveTo>
                <a:cubicBezTo>
                  <a:pt x="106510" y="827535"/>
                  <a:pt x="92715" y="841331"/>
                  <a:pt x="92663" y="858367"/>
                </a:cubicBezTo>
                <a:lnTo>
                  <a:pt x="92663" y="889248"/>
                </a:lnTo>
                <a:cubicBezTo>
                  <a:pt x="92715" y="906284"/>
                  <a:pt x="106510" y="920080"/>
                  <a:pt x="123545" y="920131"/>
                </a:cubicBezTo>
                <a:lnTo>
                  <a:pt x="216208" y="920131"/>
                </a:lnTo>
                <a:cubicBezTo>
                  <a:pt x="233243" y="920080"/>
                  <a:pt x="247038" y="906284"/>
                  <a:pt x="247090" y="889248"/>
                </a:cubicBezTo>
                <a:lnTo>
                  <a:pt x="247090" y="858367"/>
                </a:lnTo>
                <a:cubicBezTo>
                  <a:pt x="247038" y="841331"/>
                  <a:pt x="233243" y="827535"/>
                  <a:pt x="216208" y="827484"/>
                </a:cubicBezTo>
                <a:close/>
                <a:moveTo>
                  <a:pt x="1068775" y="599696"/>
                </a:moveTo>
                <a:cubicBezTo>
                  <a:pt x="1051706" y="599696"/>
                  <a:pt x="1037852" y="613508"/>
                  <a:pt x="1037800" y="630579"/>
                </a:cubicBezTo>
                <a:lnTo>
                  <a:pt x="1037800" y="661460"/>
                </a:lnTo>
                <a:cubicBezTo>
                  <a:pt x="1037852" y="678531"/>
                  <a:pt x="1051706" y="692343"/>
                  <a:pt x="1068775" y="692343"/>
                </a:cubicBezTo>
                <a:lnTo>
                  <a:pt x="1161423" y="692343"/>
                </a:lnTo>
                <a:cubicBezTo>
                  <a:pt x="1178464" y="692302"/>
                  <a:pt x="1192270" y="678502"/>
                  <a:pt x="1192321" y="661460"/>
                </a:cubicBezTo>
                <a:lnTo>
                  <a:pt x="1192321" y="630579"/>
                </a:lnTo>
                <a:cubicBezTo>
                  <a:pt x="1192270" y="613537"/>
                  <a:pt x="1178464" y="599737"/>
                  <a:pt x="1161423" y="599696"/>
                </a:cubicBezTo>
                <a:close/>
                <a:moveTo>
                  <a:pt x="276516" y="503110"/>
                </a:moveTo>
                <a:cubicBezTo>
                  <a:pt x="264349" y="503188"/>
                  <a:pt x="253391" y="510494"/>
                  <a:pt x="248638" y="521695"/>
                </a:cubicBezTo>
                <a:lnTo>
                  <a:pt x="159073" y="734822"/>
                </a:lnTo>
                <a:lnTo>
                  <a:pt x="891161" y="734822"/>
                </a:lnTo>
                <a:lnTo>
                  <a:pt x="798497" y="521695"/>
                </a:lnTo>
                <a:cubicBezTo>
                  <a:pt x="793746" y="510494"/>
                  <a:pt x="782788" y="503188"/>
                  <a:pt x="770619" y="503110"/>
                </a:cubicBezTo>
                <a:close/>
                <a:moveTo>
                  <a:pt x="278066" y="441392"/>
                </a:moveTo>
                <a:lnTo>
                  <a:pt x="772169" y="441392"/>
                </a:lnTo>
                <a:cubicBezTo>
                  <a:pt x="809584" y="441011"/>
                  <a:pt x="843361" y="463738"/>
                  <a:pt x="857103" y="498541"/>
                </a:cubicBezTo>
                <a:lnTo>
                  <a:pt x="957494" y="734822"/>
                </a:lnTo>
                <a:cubicBezTo>
                  <a:pt x="1008609" y="734965"/>
                  <a:pt x="1050013" y="776368"/>
                  <a:pt x="1050156" y="827484"/>
                </a:cubicBezTo>
                <a:lnTo>
                  <a:pt x="1050156" y="1074575"/>
                </a:lnTo>
                <a:cubicBezTo>
                  <a:pt x="1050054" y="1108649"/>
                  <a:pt x="1022452" y="1136246"/>
                  <a:pt x="988376" y="1136338"/>
                </a:cubicBezTo>
                <a:lnTo>
                  <a:pt x="957494" y="1136338"/>
                </a:lnTo>
                <a:lnTo>
                  <a:pt x="957494" y="1244443"/>
                </a:lnTo>
                <a:cubicBezTo>
                  <a:pt x="957401" y="1278524"/>
                  <a:pt x="929796" y="1306130"/>
                  <a:pt x="895714" y="1306223"/>
                </a:cubicBezTo>
                <a:lnTo>
                  <a:pt x="864831" y="1306223"/>
                </a:lnTo>
                <a:cubicBezTo>
                  <a:pt x="830799" y="1306062"/>
                  <a:pt x="803267" y="1278477"/>
                  <a:pt x="803175" y="1244443"/>
                </a:cubicBezTo>
                <a:lnTo>
                  <a:pt x="803175" y="1136338"/>
                </a:lnTo>
                <a:lnTo>
                  <a:pt x="247167" y="1136338"/>
                </a:lnTo>
                <a:lnTo>
                  <a:pt x="247167" y="1244443"/>
                </a:lnTo>
                <a:cubicBezTo>
                  <a:pt x="247074" y="1278519"/>
                  <a:pt x="219479" y="1306120"/>
                  <a:pt x="185403" y="1306223"/>
                </a:cubicBezTo>
                <a:lnTo>
                  <a:pt x="154428" y="1306223"/>
                </a:lnTo>
                <a:cubicBezTo>
                  <a:pt x="120352" y="1306120"/>
                  <a:pt x="92755" y="1278519"/>
                  <a:pt x="92663" y="1244443"/>
                </a:cubicBezTo>
                <a:lnTo>
                  <a:pt x="92663" y="1136338"/>
                </a:lnTo>
                <a:lnTo>
                  <a:pt x="61780" y="1136338"/>
                </a:lnTo>
                <a:cubicBezTo>
                  <a:pt x="27704" y="1136246"/>
                  <a:pt x="103" y="1108649"/>
                  <a:pt x="0" y="1074575"/>
                </a:cubicBezTo>
                <a:lnTo>
                  <a:pt x="0" y="827484"/>
                </a:lnTo>
                <a:cubicBezTo>
                  <a:pt x="145" y="776368"/>
                  <a:pt x="41548" y="734965"/>
                  <a:pt x="92663" y="734822"/>
                </a:cubicBezTo>
                <a:lnTo>
                  <a:pt x="193115" y="498541"/>
                </a:lnTo>
                <a:cubicBezTo>
                  <a:pt x="206863" y="463737"/>
                  <a:pt x="240647" y="441008"/>
                  <a:pt x="278066" y="441392"/>
                </a:cubicBezTo>
                <a:close/>
                <a:moveTo>
                  <a:pt x="1325280" y="386096"/>
                </a:moveTo>
                <a:cubicBezTo>
                  <a:pt x="1308210" y="386096"/>
                  <a:pt x="1294357" y="399907"/>
                  <a:pt x="1294305" y="416979"/>
                </a:cubicBezTo>
                <a:lnTo>
                  <a:pt x="1294305" y="447860"/>
                </a:lnTo>
                <a:cubicBezTo>
                  <a:pt x="1294357" y="464932"/>
                  <a:pt x="1308210" y="478743"/>
                  <a:pt x="1325280" y="478743"/>
                </a:cubicBezTo>
                <a:lnTo>
                  <a:pt x="1417928" y="478743"/>
                </a:lnTo>
                <a:cubicBezTo>
                  <a:pt x="1434969" y="478702"/>
                  <a:pt x="1448775" y="464902"/>
                  <a:pt x="1448826" y="447860"/>
                </a:cubicBezTo>
                <a:lnTo>
                  <a:pt x="1448826" y="416979"/>
                </a:lnTo>
                <a:cubicBezTo>
                  <a:pt x="1448775" y="399937"/>
                  <a:pt x="1434969" y="386137"/>
                  <a:pt x="1417928" y="386096"/>
                </a:cubicBezTo>
                <a:close/>
                <a:moveTo>
                  <a:pt x="36460" y="380104"/>
                </a:moveTo>
                <a:lnTo>
                  <a:pt x="164253" y="464524"/>
                </a:lnTo>
                <a:lnTo>
                  <a:pt x="139054" y="502671"/>
                </a:lnTo>
                <a:lnTo>
                  <a:pt x="11260" y="418251"/>
                </a:lnTo>
                <a:close/>
                <a:moveTo>
                  <a:pt x="148347" y="280527"/>
                </a:moveTo>
                <a:lnTo>
                  <a:pt x="220486" y="415633"/>
                </a:lnTo>
                <a:lnTo>
                  <a:pt x="180156" y="437167"/>
                </a:lnTo>
                <a:lnTo>
                  <a:pt x="108017" y="302061"/>
                </a:lnTo>
                <a:close/>
                <a:moveTo>
                  <a:pt x="270580" y="256858"/>
                </a:moveTo>
                <a:lnTo>
                  <a:pt x="316243" y="259105"/>
                </a:lnTo>
                <a:lnTo>
                  <a:pt x="308714" y="412079"/>
                </a:lnTo>
                <a:lnTo>
                  <a:pt x="263050" y="409831"/>
                </a:lnTo>
                <a:close/>
                <a:moveTo>
                  <a:pt x="512893" y="213604"/>
                </a:moveTo>
                <a:lnTo>
                  <a:pt x="1006996" y="213604"/>
                </a:lnTo>
                <a:cubicBezTo>
                  <a:pt x="1044411" y="213223"/>
                  <a:pt x="1078188" y="235950"/>
                  <a:pt x="1091930" y="270753"/>
                </a:cubicBezTo>
                <a:lnTo>
                  <a:pt x="1192321" y="507034"/>
                </a:lnTo>
                <a:cubicBezTo>
                  <a:pt x="1243436" y="507177"/>
                  <a:pt x="1284840" y="548580"/>
                  <a:pt x="1284983" y="599696"/>
                </a:cubicBezTo>
                <a:lnTo>
                  <a:pt x="1284983" y="846787"/>
                </a:lnTo>
                <a:cubicBezTo>
                  <a:pt x="1284881" y="880861"/>
                  <a:pt x="1257279" y="908458"/>
                  <a:pt x="1223203" y="908550"/>
                </a:cubicBezTo>
                <a:lnTo>
                  <a:pt x="1192321" y="908550"/>
                </a:lnTo>
                <a:lnTo>
                  <a:pt x="1192321" y="1016655"/>
                </a:lnTo>
                <a:cubicBezTo>
                  <a:pt x="1192228" y="1050736"/>
                  <a:pt x="1164623" y="1078342"/>
                  <a:pt x="1130541" y="1078435"/>
                </a:cubicBezTo>
                <a:lnTo>
                  <a:pt x="1099658" y="1078435"/>
                </a:lnTo>
                <a:lnTo>
                  <a:pt x="1084901" y="1075398"/>
                </a:lnTo>
                <a:lnTo>
                  <a:pt x="1084901" y="808319"/>
                </a:lnTo>
                <a:cubicBezTo>
                  <a:pt x="1084743" y="751710"/>
                  <a:pt x="1038890" y="705858"/>
                  <a:pt x="982283" y="705701"/>
                </a:cubicBezTo>
                <a:lnTo>
                  <a:pt x="897873" y="507034"/>
                </a:lnTo>
                <a:lnTo>
                  <a:pt x="1125988" y="507034"/>
                </a:lnTo>
                <a:lnTo>
                  <a:pt x="1033324" y="293907"/>
                </a:lnTo>
                <a:cubicBezTo>
                  <a:pt x="1028573" y="282706"/>
                  <a:pt x="1017615" y="275400"/>
                  <a:pt x="1005446" y="275322"/>
                </a:cubicBezTo>
                <a:lnTo>
                  <a:pt x="511343" y="275322"/>
                </a:lnTo>
                <a:cubicBezTo>
                  <a:pt x="499176" y="275400"/>
                  <a:pt x="488218" y="282706"/>
                  <a:pt x="483465" y="293907"/>
                </a:cubicBezTo>
                <a:lnTo>
                  <a:pt x="440624" y="418841"/>
                </a:lnTo>
                <a:lnTo>
                  <a:pt x="374832" y="418841"/>
                </a:lnTo>
                <a:lnTo>
                  <a:pt x="427942" y="270753"/>
                </a:lnTo>
                <a:cubicBezTo>
                  <a:pt x="441690" y="235949"/>
                  <a:pt x="475474" y="213220"/>
                  <a:pt x="512893" y="213604"/>
                </a:cubicBezTo>
                <a:close/>
                <a:moveTo>
                  <a:pt x="769397" y="4"/>
                </a:moveTo>
                <a:lnTo>
                  <a:pt x="1263500" y="4"/>
                </a:lnTo>
                <a:cubicBezTo>
                  <a:pt x="1300916" y="-377"/>
                  <a:pt x="1334693" y="22350"/>
                  <a:pt x="1348434" y="57153"/>
                </a:cubicBezTo>
                <a:lnTo>
                  <a:pt x="1448826" y="293433"/>
                </a:lnTo>
                <a:cubicBezTo>
                  <a:pt x="1499941" y="293577"/>
                  <a:pt x="1541345" y="334979"/>
                  <a:pt x="1541488" y="386096"/>
                </a:cubicBezTo>
                <a:lnTo>
                  <a:pt x="1541488" y="633187"/>
                </a:lnTo>
                <a:cubicBezTo>
                  <a:pt x="1541386" y="667261"/>
                  <a:pt x="1513784" y="694858"/>
                  <a:pt x="1479708" y="694951"/>
                </a:cubicBezTo>
                <a:lnTo>
                  <a:pt x="1448826" y="694951"/>
                </a:lnTo>
                <a:lnTo>
                  <a:pt x="1448826" y="803055"/>
                </a:lnTo>
                <a:cubicBezTo>
                  <a:pt x="1448733" y="837136"/>
                  <a:pt x="1421128" y="864743"/>
                  <a:pt x="1387046" y="864835"/>
                </a:cubicBezTo>
                <a:lnTo>
                  <a:pt x="1356163" y="864835"/>
                </a:lnTo>
                <a:lnTo>
                  <a:pt x="1317947" y="848878"/>
                </a:lnTo>
                <a:lnTo>
                  <a:pt x="1317947" y="583207"/>
                </a:lnTo>
                <a:cubicBezTo>
                  <a:pt x="1317789" y="526598"/>
                  <a:pt x="1271936" y="480746"/>
                  <a:pt x="1215328" y="480588"/>
                </a:cubicBezTo>
                <a:lnTo>
                  <a:pt x="1135810" y="293433"/>
                </a:lnTo>
                <a:lnTo>
                  <a:pt x="1382493" y="293433"/>
                </a:lnTo>
                <a:lnTo>
                  <a:pt x="1289828" y="80307"/>
                </a:lnTo>
                <a:cubicBezTo>
                  <a:pt x="1285077" y="69105"/>
                  <a:pt x="1274120" y="61800"/>
                  <a:pt x="1261951" y="61722"/>
                </a:cubicBezTo>
                <a:lnTo>
                  <a:pt x="767847" y="61722"/>
                </a:lnTo>
                <a:cubicBezTo>
                  <a:pt x="755680" y="61800"/>
                  <a:pt x="744722" y="69105"/>
                  <a:pt x="739969" y="80307"/>
                </a:cubicBezTo>
                <a:lnTo>
                  <a:pt x="698791" y="196903"/>
                </a:lnTo>
                <a:lnTo>
                  <a:pt x="625910" y="195316"/>
                </a:lnTo>
                <a:lnTo>
                  <a:pt x="684446" y="57153"/>
                </a:lnTo>
                <a:cubicBezTo>
                  <a:pt x="698194" y="22348"/>
                  <a:pt x="731978" y="-380"/>
                  <a:pt x="769397" y="4"/>
                </a:cubicBezTo>
                <a:close/>
              </a:path>
            </a:pathLst>
          </a:custGeom>
          <a:solidFill>
            <a:srgbClr val="1F428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D957DC-8A28-4BC4-B800-EACBE833A395}"/>
              </a:ext>
            </a:extLst>
          </p:cNvPr>
          <p:cNvCxnSpPr>
            <a:cxnSpLocks/>
          </p:cNvCxnSpPr>
          <p:nvPr/>
        </p:nvCxnSpPr>
        <p:spPr>
          <a:xfrm>
            <a:off x="839393" y="6268549"/>
            <a:ext cx="1572211" cy="0"/>
          </a:xfrm>
          <a:prstGeom prst="line">
            <a:avLst/>
          </a:prstGeom>
          <a:ln w="19050">
            <a:solidFill>
              <a:srgbClr val="1F4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D7F74B6F-D374-47D9-9322-C4F0EAEE6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40901"/>
              </p:ext>
            </p:extLst>
          </p:nvPr>
        </p:nvGraphicFramePr>
        <p:xfrm>
          <a:off x="178357" y="7389299"/>
          <a:ext cx="6493748" cy="1526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305449110"/>
                    </a:ext>
                  </a:extLst>
                </a:gridCol>
                <a:gridCol w="1252369">
                  <a:extLst>
                    <a:ext uri="{9D8B030D-6E8A-4147-A177-3AD203B41FA5}">
                      <a16:colId xmlns:a16="http://schemas.microsoft.com/office/drawing/2014/main" val="2790478095"/>
                    </a:ext>
                  </a:extLst>
                </a:gridCol>
                <a:gridCol w="1252369">
                  <a:extLst>
                    <a:ext uri="{9D8B030D-6E8A-4147-A177-3AD203B41FA5}">
                      <a16:colId xmlns:a16="http://schemas.microsoft.com/office/drawing/2014/main" val="2587244241"/>
                    </a:ext>
                  </a:extLst>
                </a:gridCol>
                <a:gridCol w="1337250">
                  <a:extLst>
                    <a:ext uri="{9D8B030D-6E8A-4147-A177-3AD203B41FA5}">
                      <a16:colId xmlns:a16="http://schemas.microsoft.com/office/drawing/2014/main" val="457345694"/>
                    </a:ext>
                  </a:extLst>
                </a:gridCol>
              </a:tblGrid>
              <a:tr h="335684">
                <a:tc rowSpan="2">
                  <a:txBody>
                    <a:bodyPr/>
                    <a:lstStyle/>
                    <a:p>
                      <a:pPr marL="62547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Delay Cost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i="1" dirty="0"/>
                        <a:t>Event hours set as 1PM to 9 PM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2547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115335"/>
                  </a:ext>
                </a:extLst>
              </a:tr>
              <a:tr h="285331">
                <a:tc vMerge="1"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Historical Avg.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During Event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Percent Increase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2951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User Delay Cost </a:t>
                      </a:r>
                      <a:r>
                        <a:rPr lang="en-US" sz="1100" b="0" dirty="0"/>
                        <a:t>($)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$30,245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$205,405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579%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818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Hours of Delay </a:t>
                      </a:r>
                      <a:r>
                        <a:rPr lang="en-US" sz="1100" b="0" dirty="0"/>
                        <a:t>(Person-Hours)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 $1,226.93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$8,332.45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9506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Delay per VMT </a:t>
                      </a:r>
                      <a:r>
                        <a:rPr lang="en-US" sz="1100" b="0" dirty="0"/>
                        <a:t>(minutes/mile)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$0.23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 $1.99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C00000"/>
                          </a:solidFill>
                        </a:rPr>
                        <a:t>755%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48762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E58965-3142-4DE4-9A59-08595540AC2F}"/>
              </a:ext>
            </a:extLst>
          </p:cNvPr>
          <p:cNvCxnSpPr>
            <a:cxnSpLocks/>
          </p:cNvCxnSpPr>
          <p:nvPr/>
        </p:nvCxnSpPr>
        <p:spPr>
          <a:xfrm>
            <a:off x="839393" y="7824909"/>
            <a:ext cx="1083230" cy="0"/>
          </a:xfrm>
          <a:prstGeom prst="line">
            <a:avLst/>
          </a:prstGeom>
          <a:ln w="19050">
            <a:solidFill>
              <a:srgbClr val="1F4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: Shape 51" descr="Hourglass 30% with solid fill">
            <a:extLst>
              <a:ext uri="{FF2B5EF4-FFF2-40B4-BE49-F238E27FC236}">
                <a16:creationId xmlns:a16="http://schemas.microsoft.com/office/drawing/2014/main" id="{54165042-BCEF-427B-8948-4F70D681D366}"/>
              </a:ext>
            </a:extLst>
          </p:cNvPr>
          <p:cNvSpPr/>
          <p:nvPr/>
        </p:nvSpPr>
        <p:spPr>
          <a:xfrm>
            <a:off x="377913" y="7491842"/>
            <a:ext cx="263995" cy="377159"/>
          </a:xfrm>
          <a:custGeom>
            <a:avLst/>
            <a:gdLst>
              <a:gd name="connsiteX0" fmla="*/ 921941 w 1984653"/>
              <a:gd name="connsiteY0" fmla="*/ 1874369 h 2835396"/>
              <a:gd name="connsiteX1" fmla="*/ 1063778 w 1984653"/>
              <a:gd name="connsiteY1" fmla="*/ 1874369 h 2835396"/>
              <a:gd name="connsiteX2" fmla="*/ 1063778 w 1984653"/>
              <a:gd name="connsiteY2" fmla="*/ 2019784 h 2835396"/>
              <a:gd name="connsiteX3" fmla="*/ 921941 w 1984653"/>
              <a:gd name="connsiteY3" fmla="*/ 2019784 h 2835396"/>
              <a:gd name="connsiteX4" fmla="*/ 849462 w 1984653"/>
              <a:gd name="connsiteY4" fmla="*/ 1555421 h 2835396"/>
              <a:gd name="connsiteX5" fmla="*/ 811875 w 1984653"/>
              <a:gd name="connsiteY5" fmla="*/ 1590101 h 2835396"/>
              <a:gd name="connsiteX6" fmla="*/ 305906 w 1984653"/>
              <a:gd name="connsiteY6" fmla="*/ 2622321 h 2835396"/>
              <a:gd name="connsiteX7" fmla="*/ 569015 w 1984653"/>
              <a:gd name="connsiteY7" fmla="*/ 2622321 h 2835396"/>
              <a:gd name="connsiteX8" fmla="*/ 921941 w 1984653"/>
              <a:gd name="connsiteY8" fmla="*/ 2269395 h 2835396"/>
              <a:gd name="connsiteX9" fmla="*/ 921941 w 1984653"/>
              <a:gd name="connsiteY9" fmla="*/ 2115034 h 2835396"/>
              <a:gd name="connsiteX10" fmla="*/ 1063778 w 1984653"/>
              <a:gd name="connsiteY10" fmla="*/ 2115034 h 2835396"/>
              <a:gd name="connsiteX11" fmla="*/ 1063778 w 1984653"/>
              <a:gd name="connsiteY11" fmla="*/ 2269395 h 2835396"/>
              <a:gd name="connsiteX12" fmla="*/ 1416703 w 1984653"/>
              <a:gd name="connsiteY12" fmla="*/ 2622321 h 2835396"/>
              <a:gd name="connsiteX13" fmla="*/ 1675131 w 1984653"/>
              <a:gd name="connsiteY13" fmla="*/ 2622321 h 2835396"/>
              <a:gd name="connsiteX14" fmla="*/ 1169162 w 1984653"/>
              <a:gd name="connsiteY14" fmla="*/ 1589996 h 2835396"/>
              <a:gd name="connsiteX15" fmla="*/ 1133172 w 1984653"/>
              <a:gd name="connsiteY15" fmla="*/ 1557018 h 2835396"/>
              <a:gd name="connsiteX16" fmla="*/ 1063778 w 1984653"/>
              <a:gd name="connsiteY16" fmla="*/ 1645666 h 2835396"/>
              <a:gd name="connsiteX17" fmla="*/ 1063778 w 1984653"/>
              <a:gd name="connsiteY17" fmla="*/ 1779119 h 2835396"/>
              <a:gd name="connsiteX18" fmla="*/ 921941 w 1984653"/>
              <a:gd name="connsiteY18" fmla="*/ 1779119 h 2835396"/>
              <a:gd name="connsiteX19" fmla="*/ 921941 w 1984653"/>
              <a:gd name="connsiteY19" fmla="*/ 1648183 h 2835396"/>
              <a:gd name="connsiteX20" fmla="*/ 1044069 w 1984653"/>
              <a:gd name="connsiteY20" fmla="*/ 923019 h 2835396"/>
              <a:gd name="connsiteX21" fmla="*/ 1156242 w 1984653"/>
              <a:gd name="connsiteY21" fmla="*/ 1003912 h 2835396"/>
              <a:gd name="connsiteX22" fmla="*/ 1121888 w 1984653"/>
              <a:gd name="connsiteY22" fmla="*/ 1144076 h 2835396"/>
              <a:gd name="connsiteX23" fmla="*/ 1044069 w 1984653"/>
              <a:gd name="connsiteY23" fmla="*/ 1185234 h 2835396"/>
              <a:gd name="connsiteX24" fmla="*/ 978212 w 1984653"/>
              <a:gd name="connsiteY24" fmla="*/ 587705 h 2835396"/>
              <a:gd name="connsiteX25" fmla="*/ 978212 w 1984653"/>
              <a:gd name="connsiteY25" fmla="*/ 825774 h 2835396"/>
              <a:gd name="connsiteX26" fmla="*/ 923332 w 1984653"/>
              <a:gd name="connsiteY26" fmla="*/ 794820 h 2835396"/>
              <a:gd name="connsiteX27" fmla="*/ 941663 w 1984653"/>
              <a:gd name="connsiteY27" fmla="*/ 604498 h 2835396"/>
              <a:gd name="connsiteX28" fmla="*/ 978212 w 1984653"/>
              <a:gd name="connsiteY28" fmla="*/ 587705 h 2835396"/>
              <a:gd name="connsiteX29" fmla="*/ 978212 w 1984653"/>
              <a:gd name="connsiteY29" fmla="*/ 413627 h 2835396"/>
              <a:gd name="connsiteX30" fmla="*/ 978212 w 1984653"/>
              <a:gd name="connsiteY30" fmla="*/ 513177 h 2835396"/>
              <a:gd name="connsiteX31" fmla="*/ 913675 w 1984653"/>
              <a:gd name="connsiteY31" fmla="*/ 536228 h 2835396"/>
              <a:gd name="connsiteX32" fmla="*/ 822136 w 1984653"/>
              <a:gd name="connsiteY32" fmla="*/ 777698 h 2835396"/>
              <a:gd name="connsiteX33" fmla="*/ 978212 w 1984653"/>
              <a:gd name="connsiteY33" fmla="*/ 900849 h 2835396"/>
              <a:gd name="connsiteX34" fmla="*/ 978212 w 1984653"/>
              <a:gd name="connsiteY34" fmla="*/ 1188197 h 2835396"/>
              <a:gd name="connsiteX35" fmla="*/ 849685 w 1984653"/>
              <a:gd name="connsiteY35" fmla="*/ 1116085 h 2835396"/>
              <a:gd name="connsiteX36" fmla="*/ 797001 w 1984653"/>
              <a:gd name="connsiteY36" fmla="*/ 1166466 h 2835396"/>
              <a:gd name="connsiteX37" fmla="*/ 885356 w 1984653"/>
              <a:gd name="connsiteY37" fmla="*/ 1236822 h 2835396"/>
              <a:gd name="connsiteX38" fmla="*/ 978212 w 1984653"/>
              <a:gd name="connsiteY38" fmla="*/ 1261298 h 2835396"/>
              <a:gd name="connsiteX39" fmla="*/ 978212 w 1984653"/>
              <a:gd name="connsiteY39" fmla="*/ 1357556 h 2835396"/>
              <a:gd name="connsiteX40" fmla="*/ 1044069 w 1984653"/>
              <a:gd name="connsiteY40" fmla="*/ 1357556 h 2835396"/>
              <a:gd name="connsiteX41" fmla="*/ 1044069 w 1984653"/>
              <a:gd name="connsiteY41" fmla="*/ 1258773 h 2835396"/>
              <a:gd name="connsiteX42" fmla="*/ 1218804 w 1984653"/>
              <a:gd name="connsiteY42" fmla="*/ 1127062 h 2835396"/>
              <a:gd name="connsiteX43" fmla="*/ 1175012 w 1984653"/>
              <a:gd name="connsiteY43" fmla="*/ 907543 h 2835396"/>
              <a:gd name="connsiteX44" fmla="*/ 1044069 w 1984653"/>
              <a:gd name="connsiteY44" fmla="*/ 846847 h 2835396"/>
              <a:gd name="connsiteX45" fmla="*/ 1044069 w 1984653"/>
              <a:gd name="connsiteY45" fmla="*/ 581448 h 2835396"/>
              <a:gd name="connsiteX46" fmla="*/ 1161072 w 1984653"/>
              <a:gd name="connsiteY46" fmla="*/ 637098 h 2835396"/>
              <a:gd name="connsiteX47" fmla="*/ 1213756 w 1984653"/>
              <a:gd name="connsiteY47" fmla="*/ 586606 h 2835396"/>
              <a:gd name="connsiteX48" fmla="*/ 1044069 w 1984653"/>
              <a:gd name="connsiteY48" fmla="*/ 509007 h 2835396"/>
              <a:gd name="connsiteX49" fmla="*/ 1044069 w 1984653"/>
              <a:gd name="connsiteY49" fmla="*/ 413627 h 2835396"/>
              <a:gd name="connsiteX50" fmla="*/ 1675095 w 1984653"/>
              <a:gd name="connsiteY50" fmla="*/ 212544 h 2835396"/>
              <a:gd name="connsiteX51" fmla="*/ 306332 w 1984653"/>
              <a:gd name="connsiteY51" fmla="*/ 212756 h 2835396"/>
              <a:gd name="connsiteX52" fmla="*/ 338567 w 1984653"/>
              <a:gd name="connsiteY52" fmla="*/ 375826 h 2835396"/>
              <a:gd name="connsiteX53" fmla="*/ 1643975 w 1984653"/>
              <a:gd name="connsiteY53" fmla="*/ 375826 h 2835396"/>
              <a:gd name="connsiteX54" fmla="*/ 0 w 1984653"/>
              <a:gd name="connsiteY54" fmla="*/ 0 h 2835396"/>
              <a:gd name="connsiteX55" fmla="*/ 1984653 w 1984653"/>
              <a:gd name="connsiteY55" fmla="*/ 0 h 2835396"/>
              <a:gd name="connsiteX56" fmla="*/ 1984653 w 1984653"/>
              <a:gd name="connsiteY56" fmla="*/ 212544 h 2835396"/>
              <a:gd name="connsiteX57" fmla="*/ 1888915 w 1984653"/>
              <a:gd name="connsiteY57" fmla="*/ 212544 h 2835396"/>
              <a:gd name="connsiteX58" fmla="*/ 1293517 w 1984653"/>
              <a:gd name="connsiteY58" fmla="*/ 1417698 h 2835396"/>
              <a:gd name="connsiteX59" fmla="*/ 1888915 w 1984653"/>
              <a:gd name="connsiteY59" fmla="*/ 2622641 h 2835396"/>
              <a:gd name="connsiteX60" fmla="*/ 1984653 w 1984653"/>
              <a:gd name="connsiteY60" fmla="*/ 2622641 h 2835396"/>
              <a:gd name="connsiteX61" fmla="*/ 1984653 w 1984653"/>
              <a:gd name="connsiteY61" fmla="*/ 2835396 h 2835396"/>
              <a:gd name="connsiteX62" fmla="*/ 0 w 1984653"/>
              <a:gd name="connsiteY62" fmla="*/ 2835396 h 2835396"/>
              <a:gd name="connsiteX63" fmla="*/ 0 w 1984653"/>
              <a:gd name="connsiteY63" fmla="*/ 2622641 h 2835396"/>
              <a:gd name="connsiteX64" fmla="*/ 92194 w 1984653"/>
              <a:gd name="connsiteY64" fmla="*/ 2622641 h 2835396"/>
              <a:gd name="connsiteX65" fmla="*/ 687590 w 1984653"/>
              <a:gd name="connsiteY65" fmla="*/ 1417698 h 2835396"/>
              <a:gd name="connsiteX66" fmla="*/ 92194 w 1984653"/>
              <a:gd name="connsiteY66" fmla="*/ 212756 h 2835396"/>
              <a:gd name="connsiteX67" fmla="*/ 0 w 1984653"/>
              <a:gd name="connsiteY67" fmla="*/ 212756 h 283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984653" h="2835396">
                <a:moveTo>
                  <a:pt x="921941" y="1874369"/>
                </a:moveTo>
                <a:lnTo>
                  <a:pt x="1063778" y="1874369"/>
                </a:lnTo>
                <a:lnTo>
                  <a:pt x="1063778" y="2019784"/>
                </a:lnTo>
                <a:lnTo>
                  <a:pt x="921941" y="2019784"/>
                </a:lnTo>
                <a:close/>
                <a:moveTo>
                  <a:pt x="849462" y="1555421"/>
                </a:moveTo>
                <a:cubicBezTo>
                  <a:pt x="838377" y="1568456"/>
                  <a:pt x="825757" y="1580102"/>
                  <a:pt x="811875" y="1590101"/>
                </a:cubicBezTo>
                <a:cubicBezTo>
                  <a:pt x="552349" y="1777077"/>
                  <a:pt x="343529" y="2269395"/>
                  <a:pt x="305906" y="2622321"/>
                </a:cubicBezTo>
                <a:lnTo>
                  <a:pt x="569015" y="2622321"/>
                </a:lnTo>
                <a:lnTo>
                  <a:pt x="921941" y="2269395"/>
                </a:lnTo>
                <a:lnTo>
                  <a:pt x="921941" y="2115034"/>
                </a:lnTo>
                <a:lnTo>
                  <a:pt x="1063778" y="2115034"/>
                </a:lnTo>
                <a:lnTo>
                  <a:pt x="1063778" y="2269395"/>
                </a:lnTo>
                <a:lnTo>
                  <a:pt x="1416703" y="2622321"/>
                </a:lnTo>
                <a:lnTo>
                  <a:pt x="1675131" y="2622321"/>
                </a:lnTo>
                <a:cubicBezTo>
                  <a:pt x="1637544" y="2269395"/>
                  <a:pt x="1428725" y="1777077"/>
                  <a:pt x="1169162" y="1589996"/>
                </a:cubicBezTo>
                <a:cubicBezTo>
                  <a:pt x="1155940" y="1580422"/>
                  <a:pt x="1143862" y="1569357"/>
                  <a:pt x="1133172" y="1557018"/>
                </a:cubicBezTo>
                <a:lnTo>
                  <a:pt x="1063778" y="1645666"/>
                </a:lnTo>
                <a:lnTo>
                  <a:pt x="1063778" y="1779119"/>
                </a:lnTo>
                <a:lnTo>
                  <a:pt x="921941" y="1779119"/>
                </a:lnTo>
                <a:lnTo>
                  <a:pt x="921941" y="1648183"/>
                </a:lnTo>
                <a:close/>
                <a:moveTo>
                  <a:pt x="1044069" y="923019"/>
                </a:moveTo>
                <a:cubicBezTo>
                  <a:pt x="1087972" y="938057"/>
                  <a:pt x="1138353" y="957154"/>
                  <a:pt x="1156242" y="1003912"/>
                </a:cubicBezTo>
                <a:cubicBezTo>
                  <a:pt x="1174134" y="1050670"/>
                  <a:pt x="1156132" y="1109171"/>
                  <a:pt x="1121888" y="1144076"/>
                </a:cubicBezTo>
                <a:cubicBezTo>
                  <a:pt x="1100464" y="1165019"/>
                  <a:pt x="1073437" y="1179312"/>
                  <a:pt x="1044069" y="1185234"/>
                </a:cubicBezTo>
                <a:close/>
                <a:moveTo>
                  <a:pt x="978212" y="587705"/>
                </a:moveTo>
                <a:lnTo>
                  <a:pt x="978212" y="825774"/>
                </a:lnTo>
                <a:cubicBezTo>
                  <a:pt x="958341" y="818546"/>
                  <a:pt x="939799" y="808087"/>
                  <a:pt x="923332" y="794820"/>
                </a:cubicBezTo>
                <a:cubicBezTo>
                  <a:pt x="862965" y="743892"/>
                  <a:pt x="877673" y="645327"/>
                  <a:pt x="941663" y="604498"/>
                </a:cubicBezTo>
                <a:cubicBezTo>
                  <a:pt x="953005" y="597225"/>
                  <a:pt x="965306" y="591571"/>
                  <a:pt x="978212" y="587705"/>
                </a:cubicBezTo>
                <a:close/>
                <a:moveTo>
                  <a:pt x="978212" y="413627"/>
                </a:moveTo>
                <a:lnTo>
                  <a:pt x="978212" y="513177"/>
                </a:lnTo>
                <a:cubicBezTo>
                  <a:pt x="955662" y="517568"/>
                  <a:pt x="933904" y="525338"/>
                  <a:pt x="913675" y="536228"/>
                </a:cubicBezTo>
                <a:cubicBezTo>
                  <a:pt x="830476" y="581558"/>
                  <a:pt x="788001" y="688026"/>
                  <a:pt x="822136" y="777698"/>
                </a:cubicBezTo>
                <a:cubicBezTo>
                  <a:pt x="848589" y="846847"/>
                  <a:pt x="912358" y="877688"/>
                  <a:pt x="978212" y="900849"/>
                </a:cubicBezTo>
                <a:lnTo>
                  <a:pt x="978212" y="1188197"/>
                </a:lnTo>
                <a:cubicBezTo>
                  <a:pt x="927176" y="1181942"/>
                  <a:pt x="884809" y="1152637"/>
                  <a:pt x="849685" y="1116085"/>
                </a:cubicBezTo>
                <a:lnTo>
                  <a:pt x="797001" y="1166466"/>
                </a:lnTo>
                <a:cubicBezTo>
                  <a:pt x="822086" y="1194930"/>
                  <a:pt x="851998" y="1218748"/>
                  <a:pt x="885356" y="1236822"/>
                </a:cubicBezTo>
                <a:cubicBezTo>
                  <a:pt x="914515" y="1250692"/>
                  <a:pt x="946007" y="1258992"/>
                  <a:pt x="978212" y="1261298"/>
                </a:cubicBezTo>
                <a:lnTo>
                  <a:pt x="978212" y="1357556"/>
                </a:lnTo>
                <a:lnTo>
                  <a:pt x="1044069" y="1357556"/>
                </a:lnTo>
                <a:lnTo>
                  <a:pt x="1044069" y="1258773"/>
                </a:lnTo>
                <a:cubicBezTo>
                  <a:pt x="1119583" y="1246151"/>
                  <a:pt x="1188950" y="1199723"/>
                  <a:pt x="1218804" y="1127062"/>
                </a:cubicBezTo>
                <a:cubicBezTo>
                  <a:pt x="1248659" y="1054401"/>
                  <a:pt x="1237793" y="961216"/>
                  <a:pt x="1175012" y="907543"/>
                </a:cubicBezTo>
                <a:cubicBezTo>
                  <a:pt x="1137914" y="875932"/>
                  <a:pt x="1089728" y="861116"/>
                  <a:pt x="1044069" y="846847"/>
                </a:cubicBezTo>
                <a:lnTo>
                  <a:pt x="1044069" y="581448"/>
                </a:lnTo>
                <a:cubicBezTo>
                  <a:pt x="1088399" y="585661"/>
                  <a:pt x="1129828" y="605365"/>
                  <a:pt x="1161072" y="637098"/>
                </a:cubicBezTo>
                <a:lnTo>
                  <a:pt x="1213756" y="586606"/>
                </a:lnTo>
                <a:cubicBezTo>
                  <a:pt x="1168669" y="540742"/>
                  <a:pt x="1108252" y="513112"/>
                  <a:pt x="1044069" y="509007"/>
                </a:cubicBezTo>
                <a:lnTo>
                  <a:pt x="1044069" y="413627"/>
                </a:lnTo>
                <a:close/>
                <a:moveTo>
                  <a:pt x="1675095" y="212544"/>
                </a:moveTo>
                <a:lnTo>
                  <a:pt x="306332" y="212756"/>
                </a:lnTo>
                <a:lnTo>
                  <a:pt x="338567" y="375826"/>
                </a:lnTo>
                <a:lnTo>
                  <a:pt x="1643975" y="375826"/>
                </a:lnTo>
                <a:close/>
                <a:moveTo>
                  <a:pt x="0" y="0"/>
                </a:moveTo>
                <a:lnTo>
                  <a:pt x="1984653" y="0"/>
                </a:lnTo>
                <a:lnTo>
                  <a:pt x="1984653" y="212544"/>
                </a:lnTo>
                <a:lnTo>
                  <a:pt x="1888915" y="212544"/>
                </a:lnTo>
                <a:cubicBezTo>
                  <a:pt x="1853456" y="605894"/>
                  <a:pt x="1623147" y="1180051"/>
                  <a:pt x="1293517" y="1417698"/>
                </a:cubicBezTo>
                <a:cubicBezTo>
                  <a:pt x="1622969" y="1655134"/>
                  <a:pt x="1853456" y="2229255"/>
                  <a:pt x="1888915" y="2622641"/>
                </a:cubicBezTo>
                <a:lnTo>
                  <a:pt x="1984653" y="2622641"/>
                </a:lnTo>
                <a:lnTo>
                  <a:pt x="1984653" y="2835396"/>
                </a:lnTo>
                <a:lnTo>
                  <a:pt x="0" y="2835396"/>
                </a:lnTo>
                <a:lnTo>
                  <a:pt x="0" y="2622641"/>
                </a:lnTo>
                <a:lnTo>
                  <a:pt x="92194" y="2622641"/>
                </a:lnTo>
                <a:cubicBezTo>
                  <a:pt x="127654" y="2229255"/>
                  <a:pt x="357996" y="1655276"/>
                  <a:pt x="687590" y="1417698"/>
                </a:cubicBezTo>
                <a:cubicBezTo>
                  <a:pt x="358138" y="1180262"/>
                  <a:pt x="131200" y="606106"/>
                  <a:pt x="92194" y="212756"/>
                </a:cubicBezTo>
                <a:lnTo>
                  <a:pt x="0" y="212756"/>
                </a:lnTo>
                <a:close/>
              </a:path>
            </a:pathLst>
          </a:custGeom>
          <a:solidFill>
            <a:srgbClr val="1F4283"/>
          </a:solidFill>
          <a:ln w="156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04843-71B3-D2FE-95DE-5FD4C069833D}"/>
              </a:ext>
            </a:extLst>
          </p:cNvPr>
          <p:cNvSpPr/>
          <p:nvPr/>
        </p:nvSpPr>
        <p:spPr>
          <a:xfrm>
            <a:off x="5310874" y="228600"/>
            <a:ext cx="1276350" cy="495300"/>
          </a:xfrm>
          <a:prstGeom prst="rect">
            <a:avLst/>
          </a:prstGeom>
          <a:solidFill>
            <a:srgbClr val="1F4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numCol="1" rtlCol="0" anchor="ctr"/>
          <a:lstStyle/>
          <a:p>
            <a:pPr algn="r"/>
            <a:r>
              <a:rPr lang="en-US" sz="1100" dirty="0"/>
              <a:t>Event ID </a:t>
            </a:r>
          </a:p>
          <a:p>
            <a:pPr algn="r"/>
            <a:r>
              <a:rPr lang="en-US" sz="1100" dirty="0"/>
              <a:t>2317190</a:t>
            </a:r>
          </a:p>
        </p:txBody>
      </p:sp>
    </p:spTree>
    <p:extLst>
      <p:ext uri="{BB962C8B-B14F-4D97-AF65-F5344CB8AC3E}">
        <p14:creationId xmlns:p14="http://schemas.microsoft.com/office/powerpoint/2010/main" val="328919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DOT">
      <a:dk1>
        <a:sysClr val="windowText" lastClr="000000"/>
      </a:dk1>
      <a:lt1>
        <a:sysClr val="window" lastClr="FFFFFF"/>
      </a:lt1>
      <a:dk2>
        <a:srgbClr val="1F4283"/>
      </a:dk2>
      <a:lt2>
        <a:srgbClr val="608CBC"/>
      </a:lt2>
      <a:accent1>
        <a:srgbClr val="D72E2A"/>
      </a:accent1>
      <a:accent2>
        <a:srgbClr val="FF8021"/>
      </a:accent2>
      <a:accent3>
        <a:srgbClr val="ECCD14"/>
      </a:accent3>
      <a:accent4>
        <a:srgbClr val="37C723"/>
      </a:accent4>
      <a:accent5>
        <a:srgbClr val="5ECCF3"/>
      </a:accent5>
      <a:accent6>
        <a:srgbClr val="56C7AA"/>
      </a:accent6>
      <a:hlink>
        <a:srgbClr val="1F4283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1550</TotalTime>
  <Words>333</Words>
  <Application>Microsoft Office PowerPoint</Application>
  <PresentationFormat>Letter Paper (8.5x11 in)</PresentationFormat>
  <Paragraphs>96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Bahnschrift Light Condensed</vt:lpstr>
      <vt:lpstr>Berlin Sans FB</vt:lpstr>
      <vt:lpstr>Berlin Sans FB Demi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Anacleto Machado, Aline</dc:creator>
  <cp:lastModifiedBy>The Allens</cp:lastModifiedBy>
  <cp:revision>5</cp:revision>
  <dcterms:created xsi:type="dcterms:W3CDTF">2022-11-04T17:42:17Z</dcterms:created>
  <dcterms:modified xsi:type="dcterms:W3CDTF">2023-07-21T14:37:57Z</dcterms:modified>
</cp:coreProperties>
</file>