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1904" r:id="rId2"/>
    <p:sldId id="256" r:id="rId3"/>
    <p:sldId id="1905" r:id="rId4"/>
    <p:sldId id="1906" r:id="rId5"/>
    <p:sldId id="19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4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D5F23-74DC-46E6-9573-88BB7A1531E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23E91-EA40-4309-977F-1158F82C4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5455-81B8-43F3-991D-467CF2230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5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5455-81B8-43F3-991D-467CF2230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87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F7E0974-599B-475C-8265-27EDA5419D7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E91CDBC-6009-47B9-A540-2508CE7BFAFD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6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8FDCF71-7E90-427C-A560-5248B6B9AE5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9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E8DEB6F-3F4F-4CF0-B93A-DE28B106EF63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15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DC7EF3F-111E-43E7-9740-79049F2C7F5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0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5A2AEE2-DE0F-41E7-9C00-656A93D4422A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4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6AD35E9-10B6-49C4-8BAF-95D063B8510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1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0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30E8BFD-A48C-4AC6-8A1F-28FA956F08A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36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F60F-3A1B-4858-B17A-E3D66DC1F586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3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7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53F1BE7-3424-40BE-8EAC-1F0FB3B18788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3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644524B-DD04-4ED7-99F8-7C5FEC9B883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E6D7896-30D6-4217-BF0E-8FBE04C7BC13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9E75270-1927-433B-B747-33DB2A33308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C78401CB-C1B1-45F7-A0D0-7197EDCD89E5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71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80823C-1DC5-0E28-4DF7-5BEEB1A430E0}"/>
              </a:ext>
            </a:extLst>
          </p:cNvPr>
          <p:cNvSpPr txBox="1"/>
          <p:nvPr/>
        </p:nvSpPr>
        <p:spPr>
          <a:xfrm>
            <a:off x="1063375" y="2374866"/>
            <a:ext cx="1006525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ODOT Training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including this Summary of a training session conducted by the CATT Lab for Oregon DOT on  Oct. 25, 2022, as additional insight into using RITIS tools for developing Work Zone monitoring and performance reporting.</a:t>
            </a:r>
          </a:p>
        </p:txBody>
      </p:sp>
    </p:spTree>
    <p:extLst>
      <p:ext uri="{BB962C8B-B14F-4D97-AF65-F5344CB8AC3E}">
        <p14:creationId xmlns:p14="http://schemas.microsoft.com/office/powerpoint/2010/main" val="3225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CD7F85-8E87-25B9-13B0-C7F8D8808E63}"/>
              </a:ext>
            </a:extLst>
          </p:cNvPr>
          <p:cNvGrpSpPr/>
          <p:nvPr/>
        </p:nvGrpSpPr>
        <p:grpSpPr>
          <a:xfrm>
            <a:off x="593495" y="180784"/>
            <a:ext cx="11005011" cy="6496431"/>
            <a:chOff x="465367" y="180784"/>
            <a:chExt cx="11005011" cy="64964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598ABA-D80E-8C72-6B09-D018D82C5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35" t="11670" r="67984" b="3906"/>
            <a:stretch/>
          </p:blipFill>
          <p:spPr>
            <a:xfrm>
              <a:off x="465367" y="180785"/>
              <a:ext cx="4994031" cy="649643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7E2921-4101-3A59-7008-3360E8A55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59" t="11150" r="67970" b="5694"/>
            <a:stretch/>
          </p:blipFill>
          <p:spPr>
            <a:xfrm>
              <a:off x="6352854" y="180784"/>
              <a:ext cx="5117524" cy="649642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5585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DD10F6-3AC6-5A04-D5F6-59147393E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1" t="11482" r="68148" b="4094"/>
          <a:stretch/>
        </p:blipFill>
        <p:spPr>
          <a:xfrm>
            <a:off x="593494" y="180783"/>
            <a:ext cx="5022678" cy="64731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BB7AD-F840-C509-F446-257BCA96E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35" t="12519" r="67987" b="5600"/>
          <a:stretch/>
        </p:blipFill>
        <p:spPr>
          <a:xfrm>
            <a:off x="6470364" y="180784"/>
            <a:ext cx="5129939" cy="64731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410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5E9E43-03E8-4F4F-023D-A95769602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1" t="11106" r="68059" b="4471"/>
          <a:stretch/>
        </p:blipFill>
        <p:spPr>
          <a:xfrm>
            <a:off x="591697" y="180783"/>
            <a:ext cx="5024475" cy="64755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CA84C-92A3-ADE6-5B4C-3B3346280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6" t="11953" r="68235" b="3624"/>
          <a:stretch/>
        </p:blipFill>
        <p:spPr>
          <a:xfrm>
            <a:off x="6470364" y="160465"/>
            <a:ext cx="4982930" cy="64731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67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B972B-DBFB-8A28-FDDA-12AE849F2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8" t="11953" r="67971" b="3624"/>
          <a:stretch/>
        </p:blipFill>
        <p:spPr>
          <a:xfrm>
            <a:off x="3562160" y="163404"/>
            <a:ext cx="5067680" cy="65311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954707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</Words>
  <Application>Microsoft Office PowerPoint</Application>
  <PresentationFormat>Widescreen</PresentationFormat>
  <Paragraphs>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Walbaum Display</vt:lpstr>
      <vt:lpstr>3DFloatVTI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Gorman</dc:creator>
  <cp:lastModifiedBy>Michael Gorman</cp:lastModifiedBy>
  <cp:revision>1</cp:revision>
  <dcterms:created xsi:type="dcterms:W3CDTF">2023-10-17T15:07:47Z</dcterms:created>
  <dcterms:modified xsi:type="dcterms:W3CDTF">2023-10-17T15:09:48Z</dcterms:modified>
</cp:coreProperties>
</file>